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85" r:id="rId1"/>
    <p:sldMasterId id="2147483835" r:id="rId2"/>
    <p:sldMasterId id="2147483851" r:id="rId3"/>
  </p:sldMasterIdLst>
  <p:notesMasterIdLst>
    <p:notesMasterId r:id="rId9"/>
  </p:notesMasterIdLst>
  <p:handoutMasterIdLst>
    <p:handoutMasterId r:id="rId10"/>
  </p:handoutMasterIdLst>
  <p:sldIdLst>
    <p:sldId id="555" r:id="rId4"/>
    <p:sldId id="571" r:id="rId5"/>
    <p:sldId id="572" r:id="rId6"/>
    <p:sldId id="533" r:id="rId7"/>
    <p:sldId id="573" r:id="rId8"/>
  </p:sldIdLst>
  <p:sldSz cx="12192000" cy="6858000"/>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modifyVerifier cryptProviderType="rsaAES" cryptAlgorithmClass="hash" cryptAlgorithmType="typeAny" cryptAlgorithmSid="14" spinCount="100000" saltData="NgED7uCfIIJ137/SN0F+QA==" hashData="lYrBczXVfGZu5yY6HfgO4eFgcLvEHgj1N1RaCrXUx2xTYqYipW5EiZ3XH6Are8r9B+tadfWTBdH8ryJQxt6fu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3CABF"/>
    <a:srgbClr val="0D0D0D"/>
    <a:srgbClr val="159849"/>
    <a:srgbClr val="001881"/>
    <a:srgbClr val="FF9999"/>
    <a:srgbClr val="92D050"/>
    <a:srgbClr val="00B0F0"/>
    <a:srgbClr val="0000FF"/>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5701" autoAdjust="0"/>
  </p:normalViewPr>
  <p:slideViewPr>
    <p:cSldViewPr>
      <p:cViewPr varScale="1">
        <p:scale>
          <a:sx n="95" d="100"/>
          <a:sy n="95" d="100"/>
        </p:scale>
        <p:origin x="154" y="72"/>
      </p:cViewPr>
      <p:guideLst>
        <p:guide orient="horz" pos="2160"/>
        <p:guide pos="3840"/>
        <p:guide pos="635"/>
      </p:guideLst>
    </p:cSldViewPr>
  </p:slideViewPr>
  <p:notesTextViewPr>
    <p:cViewPr>
      <p:scale>
        <a:sx n="1" d="1"/>
        <a:sy n="1" d="1"/>
      </p:scale>
      <p:origin x="0" y="0"/>
    </p:cViewPr>
  </p:notesTextViewPr>
  <p:sorterViewPr>
    <p:cViewPr>
      <p:scale>
        <a:sx n="82" d="100"/>
        <a:sy n="82" d="100"/>
      </p:scale>
      <p:origin x="0" y="0"/>
    </p:cViewPr>
  </p:sorterViewPr>
  <p:notesViewPr>
    <p:cSldViewPr>
      <p:cViewPr varScale="1">
        <p:scale>
          <a:sx n="72" d="100"/>
          <a:sy n="72" d="100"/>
        </p:scale>
        <p:origin x="301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E7C7CFCA-EC20-9E25-945B-F4D8A0F66B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085DED2F-1FD6-44F4-613B-96BCDC3F5A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ECA7B2-200D-489D-8A59-8EA43CCE3D40}" type="datetimeFigureOut">
              <a:rPr lang="zh-TW" altLang="en-US" smtClean="0"/>
              <a:t>2024/9/17</a:t>
            </a:fld>
            <a:endParaRPr lang="zh-TW" altLang="en-US"/>
          </a:p>
        </p:txBody>
      </p:sp>
      <p:sp>
        <p:nvSpPr>
          <p:cNvPr id="4" name="頁尾版面配置區 3">
            <a:extLst>
              <a:ext uri="{FF2B5EF4-FFF2-40B4-BE49-F238E27FC236}">
                <a16:creationId xmlns:a16="http://schemas.microsoft.com/office/drawing/2014/main" id="{4646E189-9705-65C6-557B-E5BEFB15E1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a:extLst>
              <a:ext uri="{FF2B5EF4-FFF2-40B4-BE49-F238E27FC236}">
                <a16:creationId xmlns:a16="http://schemas.microsoft.com/office/drawing/2014/main" id="{C026D1ED-D95F-1AB7-7974-01E2EC6A36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C70EE9-5E63-4358-A49B-8BDA01F10AA4}" type="slidenum">
              <a:rPr lang="zh-TW" altLang="en-US" smtClean="0"/>
              <a:t>‹#›</a:t>
            </a:fld>
            <a:endParaRPr lang="zh-TW" altLang="en-US" dirty="0"/>
          </a:p>
        </p:txBody>
      </p:sp>
    </p:spTree>
    <p:extLst>
      <p:ext uri="{BB962C8B-B14F-4D97-AF65-F5344CB8AC3E}">
        <p14:creationId xmlns:p14="http://schemas.microsoft.com/office/powerpoint/2010/main" val="3570787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D533DF-0F27-4844-B760-5C073E96E67E}" type="datetimeFigureOut">
              <a:rPr lang="zh-TW" altLang="en-US" smtClean="0"/>
              <a:t>2024/9/17</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3DA4C-3C6E-4980-AB01-248749AB8535}" type="slidenum">
              <a:rPr lang="zh-TW" altLang="en-US" smtClean="0"/>
              <a:t>‹#›</a:t>
            </a:fld>
            <a:endParaRPr lang="zh-TW" altLang="en-US"/>
          </a:p>
        </p:txBody>
      </p:sp>
    </p:spTree>
    <p:extLst>
      <p:ext uri="{BB962C8B-B14F-4D97-AF65-F5344CB8AC3E}">
        <p14:creationId xmlns:p14="http://schemas.microsoft.com/office/powerpoint/2010/main" val="401763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5" name="投影片編號版面配置區 4"/>
          <p:cNvSpPr>
            <a:spLocks noGrp="1"/>
          </p:cNvSpPr>
          <p:nvPr>
            <p:ph type="sldNum" sz="quarter" idx="11"/>
          </p:nvPr>
        </p:nvSpPr>
        <p:spPr>
          <a:xfrm>
            <a:off x="3884614" y="8685213"/>
            <a:ext cx="2971800" cy="4572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4EE43A-4992-4782-B035-F863CA198FC3}"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423839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 Define ESG investing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 Continuous growth of sustainable investment assets (insert relevant charts/data)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 Increasing importance of ESG performance for institutional investors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This overview from the document reflects a broader industry trend where ESG factors are becoming integral to the investment landscape, influencing how assets are allocated and managed with a focus on sustainability, ethical considerations, and governance.</a:t>
            </a:r>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53DA4C-3C6E-4980-AB01-248749AB8535}"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653586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 Define ESG investing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 Continuous growth of sustainable investment assets (insert relevant charts/data)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 Increasing importance of ESG performance for institutional investors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This overview from the document reflects a broader industry trend where ESG factors are becoming integral to the investment landscape, influencing how assets are allocated and managed with a focus on sustainability, ethical considerations, and governance.</a:t>
            </a:r>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53DA4C-3C6E-4980-AB01-248749AB8535}"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22573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5" name="投影片編號版面配置區 4"/>
          <p:cNvSpPr>
            <a:spLocks noGrp="1"/>
          </p:cNvSpPr>
          <p:nvPr>
            <p:ph type="sldNum" sz="quarter" idx="11"/>
          </p:nvPr>
        </p:nvSpPr>
        <p:spPr>
          <a:xfrm>
            <a:off x="3884614" y="8685213"/>
            <a:ext cx="2971800" cy="457200"/>
          </a:xfrm>
          <a:prstGeom prst="rect">
            <a:avLst/>
          </a:prstGeom>
        </p:spPr>
        <p:txBody>
          <a:bodyPr/>
          <a:lstStyle/>
          <a:p>
            <a:fld id="{4B4EE43A-4992-4782-B035-F863CA198FC3}" type="slidenum">
              <a:rPr lang="zh-TW" altLang="en-US" smtClean="0">
                <a:solidFill>
                  <a:prstClr val="black"/>
                </a:solidFill>
              </a:rPr>
              <a:pPr/>
              <a:t>4</a:t>
            </a:fld>
            <a:endParaRPr lang="zh-TW" altLang="en-US">
              <a:solidFill>
                <a:prstClr val="black"/>
              </a:solidFill>
            </a:endParaRPr>
          </a:p>
        </p:txBody>
      </p:sp>
    </p:spTree>
    <p:extLst>
      <p:ext uri="{BB962C8B-B14F-4D97-AF65-F5344CB8AC3E}">
        <p14:creationId xmlns:p14="http://schemas.microsoft.com/office/powerpoint/2010/main" val="2825406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 Define ESG investing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 Continuous growth of sustainable investment assets (insert relevant charts/data)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 Increasing importance of ESG performance for institutional investors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This overview from the document reflects a broader industry trend where ESG factors are becoming integral to the investment landscape, influencing how assets are allocated and managed with a focus on sustainability, ethical considerations, and governance.</a:t>
            </a:r>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53DA4C-3C6E-4980-AB01-248749AB8535}"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90643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7DA34C5-889C-4919-B9BB-A846DB076BFB}" type="datetime1">
              <a:rPr lang="en-US" altLang="zh-TW" smtClean="0"/>
              <a:t>9/17/2024</a:t>
            </a:fld>
            <a:endParaRPr lang="zh-TW" altLang="en-US"/>
          </a:p>
        </p:txBody>
      </p:sp>
      <p:sp>
        <p:nvSpPr>
          <p:cNvPr id="5" name="頁尾版面配置區 4"/>
          <p:cNvSpPr>
            <a:spLocks noGrp="1"/>
          </p:cNvSpPr>
          <p:nvPr>
            <p:ph type="ftr" sz="quarter" idx="11"/>
          </p:nvPr>
        </p:nvSpPr>
        <p:spPr/>
        <p:txBody>
          <a:bodyPr/>
          <a:lstStyle/>
          <a:p>
            <a:r>
              <a:rPr lang="en-US" altLang="zh-TW"/>
              <a:t>25</a:t>
            </a:r>
            <a:endParaRPr lang="zh-TW" altLang="en-US"/>
          </a:p>
        </p:txBody>
      </p:sp>
      <p:sp>
        <p:nvSpPr>
          <p:cNvPr id="6" name="投影片編號版面配置區 5"/>
          <p:cNvSpPr>
            <a:spLocks noGrp="1"/>
          </p:cNvSpPr>
          <p:nvPr>
            <p:ph type="sldNum" sz="quarter" idx="12"/>
          </p:nvPr>
        </p:nvSpPr>
        <p:spPr/>
        <p:txBody>
          <a:bodyPr/>
          <a:lstStyle/>
          <a:p>
            <a:fld id="{53D9D962-2A45-4D86-8F5F-EC13DEED0755}" type="slidenum">
              <a:rPr lang="zh-TW" altLang="en-US" smtClean="0"/>
              <a:t>‹#›</a:t>
            </a:fld>
            <a:endParaRPr lang="zh-TW" altLang="en-US"/>
          </a:p>
        </p:txBody>
      </p:sp>
    </p:spTree>
    <p:extLst>
      <p:ext uri="{BB962C8B-B14F-4D97-AF65-F5344CB8AC3E}">
        <p14:creationId xmlns:p14="http://schemas.microsoft.com/office/powerpoint/2010/main" val="240046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3E9C800-C033-4CF3-B7A4-312D91E30B9E}" type="datetime1">
              <a:rPr lang="en-US" altLang="zh-TW" smtClean="0"/>
              <a:t>9/17/2024</a:t>
            </a:fld>
            <a:endParaRPr lang="zh-TW" altLang="en-US"/>
          </a:p>
        </p:txBody>
      </p:sp>
      <p:sp>
        <p:nvSpPr>
          <p:cNvPr id="5" name="頁尾版面配置區 4"/>
          <p:cNvSpPr>
            <a:spLocks noGrp="1"/>
          </p:cNvSpPr>
          <p:nvPr>
            <p:ph type="ftr" sz="quarter" idx="11"/>
          </p:nvPr>
        </p:nvSpPr>
        <p:spPr/>
        <p:txBody>
          <a:bodyPr/>
          <a:lstStyle/>
          <a:p>
            <a:r>
              <a:rPr lang="en-US" altLang="zh-TW"/>
              <a:t>25</a:t>
            </a:r>
            <a:endParaRPr lang="zh-TW" altLang="en-US"/>
          </a:p>
        </p:txBody>
      </p:sp>
      <p:sp>
        <p:nvSpPr>
          <p:cNvPr id="6" name="投影片編號版面配置區 5"/>
          <p:cNvSpPr>
            <a:spLocks noGrp="1"/>
          </p:cNvSpPr>
          <p:nvPr>
            <p:ph type="sldNum" sz="quarter" idx="12"/>
          </p:nvPr>
        </p:nvSpPr>
        <p:spPr/>
        <p:txBody>
          <a:bodyPr/>
          <a:lstStyle/>
          <a:p>
            <a:fld id="{53D9D962-2A45-4D86-8F5F-EC13DEED0755}" type="slidenum">
              <a:rPr lang="zh-TW" altLang="en-US" smtClean="0"/>
              <a:t>‹#›</a:t>
            </a:fld>
            <a:endParaRPr lang="zh-TW" altLang="en-US"/>
          </a:p>
        </p:txBody>
      </p:sp>
    </p:spTree>
    <p:extLst>
      <p:ext uri="{BB962C8B-B14F-4D97-AF65-F5344CB8AC3E}">
        <p14:creationId xmlns:p14="http://schemas.microsoft.com/office/powerpoint/2010/main" val="278027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EA2507B-9E66-46D0-8A18-EB8B199760FD}" type="datetime1">
              <a:rPr lang="en-US" altLang="zh-TW" smtClean="0"/>
              <a:t>9/17/2024</a:t>
            </a:fld>
            <a:endParaRPr lang="zh-TW" altLang="en-US"/>
          </a:p>
        </p:txBody>
      </p:sp>
      <p:sp>
        <p:nvSpPr>
          <p:cNvPr id="5" name="頁尾版面配置區 4"/>
          <p:cNvSpPr>
            <a:spLocks noGrp="1"/>
          </p:cNvSpPr>
          <p:nvPr>
            <p:ph type="ftr" sz="quarter" idx="11"/>
          </p:nvPr>
        </p:nvSpPr>
        <p:spPr/>
        <p:txBody>
          <a:bodyPr/>
          <a:lstStyle/>
          <a:p>
            <a:r>
              <a:rPr lang="en-US" altLang="zh-TW"/>
              <a:t>25</a:t>
            </a:r>
            <a:endParaRPr lang="zh-TW" altLang="en-US"/>
          </a:p>
        </p:txBody>
      </p:sp>
      <p:sp>
        <p:nvSpPr>
          <p:cNvPr id="6" name="投影片編號版面配置區 5"/>
          <p:cNvSpPr>
            <a:spLocks noGrp="1"/>
          </p:cNvSpPr>
          <p:nvPr>
            <p:ph type="sldNum" sz="quarter" idx="12"/>
          </p:nvPr>
        </p:nvSpPr>
        <p:spPr/>
        <p:txBody>
          <a:bodyPr/>
          <a:lstStyle/>
          <a:p>
            <a:fld id="{53D9D962-2A45-4D86-8F5F-EC13DEED0755}" type="slidenum">
              <a:rPr lang="zh-TW" altLang="en-US" smtClean="0"/>
              <a:t>‹#›</a:t>
            </a:fld>
            <a:endParaRPr lang="zh-TW" altLang="en-US"/>
          </a:p>
        </p:txBody>
      </p:sp>
    </p:spTree>
    <p:extLst>
      <p:ext uri="{BB962C8B-B14F-4D97-AF65-F5344CB8AC3E}">
        <p14:creationId xmlns:p14="http://schemas.microsoft.com/office/powerpoint/2010/main" val="135534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4" name="標題版面配置區 3"/>
          <p:cNvSpPr>
            <a:spLocks noGrp="1"/>
          </p:cNvSpPr>
          <p:nvPr>
            <p:ph type="title" hasCustomPrompt="1"/>
          </p:nvPr>
        </p:nvSpPr>
        <p:spPr>
          <a:xfrm>
            <a:off x="609600" y="2204864"/>
            <a:ext cx="10972800" cy="1143000"/>
          </a:xfrm>
          <a:prstGeom prst="rect">
            <a:avLst/>
          </a:prstGeom>
        </p:spPr>
        <p:txBody>
          <a:bodyPr vert="horz" lIns="91440" tIns="45720" rIns="91440" bIns="45720" rtlCol="0" anchor="ctr">
            <a:normAutofit/>
          </a:bodyPr>
          <a:lstStyle>
            <a:lvl1pPr algn="ctr">
              <a:defRPr sz="4400" b="1">
                <a:solidFill>
                  <a:schemeClr val="bg2"/>
                </a:solidFill>
                <a:latin typeface="微軟正黑體" pitchFamily="34" charset="-120"/>
                <a:ea typeface="微軟正黑體" pitchFamily="34" charset="-120"/>
              </a:defRPr>
            </a:lvl1pPr>
          </a:lstStyle>
          <a:p>
            <a:r>
              <a:rPr lang="zh-TW" altLang="en-US" dirty="0"/>
              <a:t>按一下以編輯標題樣式</a:t>
            </a:r>
          </a:p>
        </p:txBody>
      </p:sp>
      <p:sp>
        <p:nvSpPr>
          <p:cNvPr id="3" name="文字版面配置區 2"/>
          <p:cNvSpPr>
            <a:spLocks noGrp="1"/>
          </p:cNvSpPr>
          <p:nvPr>
            <p:ph type="body" sz="quarter" idx="10" hasCustomPrompt="1"/>
          </p:nvPr>
        </p:nvSpPr>
        <p:spPr>
          <a:xfrm>
            <a:off x="624418" y="3500438"/>
            <a:ext cx="10943167" cy="792162"/>
          </a:xfrm>
          <a:prstGeom prst="rect">
            <a:avLst/>
          </a:prstGeom>
        </p:spPr>
        <p:txBody>
          <a:bodyPr>
            <a:normAutofit/>
          </a:bodyPr>
          <a:lstStyle>
            <a:lvl1pPr marL="0" indent="0" algn="ctr">
              <a:buNone/>
              <a:defRPr sz="2000" b="1">
                <a:solidFill>
                  <a:schemeClr val="bg2"/>
                </a:solidFill>
                <a:latin typeface="微軟正黑體" pitchFamily="34" charset="-120"/>
                <a:ea typeface="微軟正黑體" pitchFamily="34" charset="-120"/>
              </a:defRPr>
            </a:lvl1pPr>
          </a:lstStyle>
          <a:p>
            <a:pPr lvl="0"/>
            <a:r>
              <a:rPr lang="zh-TW" altLang="en-US" dirty="0"/>
              <a:t>按一下以編輯文字副標</a:t>
            </a:r>
          </a:p>
        </p:txBody>
      </p:sp>
      <p:sp>
        <p:nvSpPr>
          <p:cNvPr id="6" name="投影片編號版面配置區 2"/>
          <p:cNvSpPr>
            <a:spLocks noGrp="1"/>
          </p:cNvSpPr>
          <p:nvPr>
            <p:ph type="sldNum" sz="quarter" idx="4"/>
          </p:nvPr>
        </p:nvSpPr>
        <p:spPr>
          <a:xfrm>
            <a:off x="9299872" y="652534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D88AB04-00FA-4C21-8E79-C489AC2B0359}" type="slidenum">
              <a:rPr lang="zh-TW" altLang="en-US" smtClean="0">
                <a:solidFill>
                  <a:srgbClr val="CC0099">
                    <a:tint val="75000"/>
                  </a:srgbClr>
                </a:solidFill>
                <a:latin typeface="Calibri"/>
                <a:ea typeface="微軟正黑體"/>
              </a:rPr>
              <a:pPr fontAlgn="auto">
                <a:spcBef>
                  <a:spcPts val="0"/>
                </a:spcBef>
                <a:spcAft>
                  <a:spcPts val="0"/>
                </a:spcAft>
              </a:pPr>
              <a:t>‹#›</a:t>
            </a:fld>
            <a:endParaRPr lang="zh-TW" altLang="en-US" dirty="0">
              <a:solidFill>
                <a:srgbClr val="CC0099">
                  <a:tint val="75000"/>
                </a:srgbClr>
              </a:solidFill>
              <a:latin typeface="Calibri"/>
              <a:ea typeface="微軟正黑體"/>
            </a:endParaRPr>
          </a:p>
        </p:txBody>
      </p:sp>
    </p:spTree>
    <p:extLst>
      <p:ext uri="{BB962C8B-B14F-4D97-AF65-F5344CB8AC3E}">
        <p14:creationId xmlns:p14="http://schemas.microsoft.com/office/powerpoint/2010/main" val="2012388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1" name="Freeform 6"/>
          <p:cNvSpPr/>
          <p:nvPr/>
        </p:nvSpPr>
        <p:spPr bwMode="auto">
          <a:xfrm>
            <a:off x="0" y="-3175"/>
            <a:ext cx="12192000" cy="364819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1DD0C8BE-989D-4000-8713-515B8CA439A9}" type="datetime1">
              <a:rPr lang="en-US" altLang="zh-TW" smtClean="0">
                <a:solidFill>
                  <a:prstClr val="white">
                    <a:tint val="75000"/>
                  </a:prstClr>
                </a:solidFill>
              </a:rPr>
              <a:t>9/17/2024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25</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06773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11" name="Freeform 6"/>
          <p:cNvSpPr/>
          <p:nvPr/>
        </p:nvSpPr>
        <p:spPr bwMode="auto">
          <a:xfrm>
            <a:off x="0" y="-3175"/>
            <a:ext cx="12192000" cy="364819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37039089-8389-4406-B048-77F607C97667}" type="datetime1">
              <a:rPr lang="en-US" altLang="zh-TW" smtClean="0">
                <a:solidFill>
                  <a:prstClr val="white">
                    <a:tint val="75000"/>
                  </a:prstClr>
                </a:solidFill>
              </a:rPr>
              <a:t>9/17/2024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25</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09383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457200" fontAlgn="auto">
              <a:spcBef>
                <a:spcPts val="0"/>
              </a:spcBef>
              <a:spcAft>
                <a:spcPts val="0"/>
              </a:spcAft>
            </a:pPr>
            <a:fld id="{2868F837-D42D-4E67-81C7-97CD6AA690CA}" type="datetime1">
              <a:rPr kumimoji="0" lang="en-US" altLang="zh-TW" smtClean="0">
                <a:solidFill>
                  <a:prstClr val="white">
                    <a:tint val="75000"/>
                  </a:prstClr>
                </a:solidFill>
                <a:latin typeface="Century Gothic" panose="020B0502020202020204"/>
                <a:ea typeface="+mn-ea"/>
              </a:rPr>
              <a:t>9/17/2024</a:t>
            </a:fld>
            <a:endParaRPr kumimoji="0" lang="en-US" dirty="0">
              <a:solidFill>
                <a:prstClr val="white">
                  <a:tint val="75000"/>
                </a:prstClr>
              </a:solidFill>
              <a:latin typeface="Century Gothic" panose="020B0502020202020204"/>
              <a:ea typeface="+mn-ea"/>
            </a:endParaRPr>
          </a:p>
        </p:txBody>
      </p:sp>
      <p:sp>
        <p:nvSpPr>
          <p:cNvPr id="5" name="Footer Placeholder 4"/>
          <p:cNvSpPr>
            <a:spLocks noGrp="1"/>
          </p:cNvSpPr>
          <p:nvPr>
            <p:ph type="ftr" sz="quarter" idx="11"/>
          </p:nvPr>
        </p:nvSpPr>
        <p:spPr/>
        <p:txBody>
          <a:bodyPr/>
          <a:lstStyle/>
          <a:p>
            <a:pPr defTabSz="457200" fontAlgn="auto">
              <a:spcBef>
                <a:spcPts val="0"/>
              </a:spcBef>
              <a:spcAft>
                <a:spcPts val="0"/>
              </a:spcAft>
            </a:pPr>
            <a:r>
              <a:rPr kumimoji="0" lang="en-US">
                <a:solidFill>
                  <a:prstClr val="white">
                    <a:tint val="75000"/>
                  </a:prstClr>
                </a:solidFill>
                <a:latin typeface="Century Gothic" panose="020B0502020202020204"/>
                <a:ea typeface="+mn-ea"/>
              </a:rPr>
              <a:t>25</a:t>
            </a:r>
            <a:endParaRPr kumimoji="0" lang="en-US" dirty="0">
              <a:solidFill>
                <a:prstClr val="white">
                  <a:tint val="75000"/>
                </a:prstClr>
              </a:solidFill>
              <a:latin typeface="Century Gothic" panose="020B0502020202020204"/>
              <a:ea typeface="+mn-ea"/>
            </a:endParaRPr>
          </a:p>
        </p:txBody>
      </p:sp>
      <p:sp>
        <p:nvSpPr>
          <p:cNvPr id="6" name="Slide Number Placeholder 5"/>
          <p:cNvSpPr>
            <a:spLocks noGrp="1"/>
          </p:cNvSpPr>
          <p:nvPr>
            <p:ph type="sldNum" sz="quarter" idx="12"/>
          </p:nvPr>
        </p:nvSpPr>
        <p:spPr/>
        <p:txBody>
          <a:bodyPr/>
          <a:lstStyle/>
          <a:p>
            <a:pPr defTabSz="457200" fontAlgn="auto">
              <a:spcBef>
                <a:spcPts val="0"/>
              </a:spcBef>
              <a:spcAft>
                <a:spcPts val="0"/>
              </a:spcAft>
            </a:pPr>
            <a:fld id="{6D22F896-40B5-4ADD-8801-0D06FADFA095}" type="slidenum">
              <a:rPr kumimoji="0" lang="en-US" smtClean="0">
                <a:solidFill>
                  <a:prstClr val="white">
                    <a:tint val="75000"/>
                  </a:prstClr>
                </a:solidFill>
                <a:latin typeface="Century Gothic" panose="020B0502020202020204"/>
                <a:ea typeface="+mn-ea"/>
              </a:rPr>
              <a:pPr defTabSz="457200" fontAlgn="auto">
                <a:spcBef>
                  <a:spcPts val="0"/>
                </a:spcBef>
                <a:spcAft>
                  <a:spcPts val="0"/>
                </a:spcAft>
              </a:pPr>
              <a:t>‹#›</a:t>
            </a:fld>
            <a:endParaRPr kumimoji="0" lang="en-US" dirty="0">
              <a:solidFill>
                <a:prstClr val="white">
                  <a:tint val="75000"/>
                </a:prstClr>
              </a:solidFill>
              <a:latin typeface="Century Gothic" panose="020B0502020202020204"/>
              <a:ea typeface="+mn-ea"/>
            </a:endParaRPr>
          </a:p>
        </p:txBody>
      </p:sp>
    </p:spTree>
    <p:extLst>
      <p:ext uri="{BB962C8B-B14F-4D97-AF65-F5344CB8AC3E}">
        <p14:creationId xmlns:p14="http://schemas.microsoft.com/office/powerpoint/2010/main" val="2919910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DC72CAF-9D78-4DCC-A9C7-5E3D05BAA0F3}" type="datetime1">
              <a:rPr lang="en-US" altLang="zh-TW" smtClean="0">
                <a:solidFill>
                  <a:prstClr val="white">
                    <a:tint val="75000"/>
                  </a:prstClr>
                </a:solidFill>
              </a:rPr>
              <a:t>9/17/2024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25</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71389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defTabSz="457200" fontAlgn="auto">
              <a:spcBef>
                <a:spcPts val="0"/>
              </a:spcBef>
              <a:spcAft>
                <a:spcPts val="0"/>
              </a:spcAft>
            </a:pPr>
            <a:fld id="{9C45B120-E49F-4B74-8FC1-2FC28AF8F8C9}" type="datetime1">
              <a:rPr kumimoji="0" lang="en-US" altLang="zh-TW" smtClean="0">
                <a:solidFill>
                  <a:prstClr val="white">
                    <a:tint val="75000"/>
                  </a:prstClr>
                </a:solidFill>
                <a:latin typeface="Century Gothic" panose="020B0502020202020204"/>
                <a:ea typeface="+mn-ea"/>
              </a:rPr>
              <a:t>9/17/2024</a:t>
            </a:fld>
            <a:endParaRPr kumimoji="0" lang="en-US" dirty="0">
              <a:solidFill>
                <a:prstClr val="white">
                  <a:tint val="75000"/>
                </a:prstClr>
              </a:solidFill>
              <a:latin typeface="Century Gothic" panose="020B0502020202020204"/>
              <a:ea typeface="+mn-ea"/>
            </a:endParaRPr>
          </a:p>
        </p:txBody>
      </p:sp>
      <p:sp>
        <p:nvSpPr>
          <p:cNvPr id="6" name="Footer Placeholder 5"/>
          <p:cNvSpPr>
            <a:spLocks noGrp="1"/>
          </p:cNvSpPr>
          <p:nvPr>
            <p:ph type="ftr" sz="quarter" idx="11"/>
          </p:nvPr>
        </p:nvSpPr>
        <p:spPr/>
        <p:txBody>
          <a:bodyPr/>
          <a:lstStyle/>
          <a:p>
            <a:pPr defTabSz="457200" fontAlgn="auto">
              <a:spcBef>
                <a:spcPts val="0"/>
              </a:spcBef>
              <a:spcAft>
                <a:spcPts val="0"/>
              </a:spcAft>
            </a:pPr>
            <a:r>
              <a:rPr kumimoji="0" lang="en-US">
                <a:solidFill>
                  <a:prstClr val="white">
                    <a:tint val="75000"/>
                  </a:prstClr>
                </a:solidFill>
                <a:latin typeface="Century Gothic" panose="020B0502020202020204"/>
                <a:ea typeface="+mn-ea"/>
              </a:rPr>
              <a:t>25</a:t>
            </a:r>
            <a:endParaRPr kumimoji="0" lang="en-US" dirty="0">
              <a:solidFill>
                <a:prstClr val="white">
                  <a:tint val="75000"/>
                </a:prstClr>
              </a:solidFill>
              <a:latin typeface="Century Gothic" panose="020B0502020202020204"/>
              <a:ea typeface="+mn-ea"/>
            </a:endParaRPr>
          </a:p>
        </p:txBody>
      </p:sp>
      <p:sp>
        <p:nvSpPr>
          <p:cNvPr id="7" name="Slide Number Placeholder 6"/>
          <p:cNvSpPr>
            <a:spLocks noGrp="1"/>
          </p:cNvSpPr>
          <p:nvPr>
            <p:ph type="sldNum" sz="quarter" idx="12"/>
          </p:nvPr>
        </p:nvSpPr>
        <p:spPr/>
        <p:txBody>
          <a:bodyPr/>
          <a:lstStyle/>
          <a:p>
            <a:pPr defTabSz="457200" fontAlgn="auto">
              <a:spcBef>
                <a:spcPts val="0"/>
              </a:spcBef>
              <a:spcAft>
                <a:spcPts val="0"/>
              </a:spcAft>
            </a:pPr>
            <a:fld id="{6D22F896-40B5-4ADD-8801-0D06FADFA095}" type="slidenum">
              <a:rPr kumimoji="0" lang="en-US" smtClean="0">
                <a:solidFill>
                  <a:prstClr val="white">
                    <a:tint val="75000"/>
                  </a:prstClr>
                </a:solidFill>
                <a:latin typeface="Century Gothic" panose="020B0502020202020204"/>
                <a:ea typeface="+mn-ea"/>
              </a:rPr>
              <a:pPr defTabSz="457200" fontAlgn="auto">
                <a:spcBef>
                  <a:spcPts val="0"/>
                </a:spcBef>
                <a:spcAft>
                  <a:spcPts val="0"/>
                </a:spcAft>
              </a:pPr>
              <a:t>‹#›</a:t>
            </a:fld>
            <a:endParaRPr kumimoji="0" lang="en-US" dirty="0">
              <a:solidFill>
                <a:prstClr val="white">
                  <a:tint val="75000"/>
                </a:prstClr>
              </a:solidFill>
              <a:latin typeface="Century Gothic" panose="020B0502020202020204"/>
              <a:ea typeface="+mn-ea"/>
            </a:endParaRPr>
          </a:p>
        </p:txBody>
      </p:sp>
    </p:spTree>
    <p:extLst>
      <p:ext uri="{BB962C8B-B14F-4D97-AF65-F5344CB8AC3E}">
        <p14:creationId xmlns:p14="http://schemas.microsoft.com/office/powerpoint/2010/main" val="2041274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defTabSz="457200" fontAlgn="auto">
              <a:spcBef>
                <a:spcPts val="0"/>
              </a:spcBef>
              <a:spcAft>
                <a:spcPts val="0"/>
              </a:spcAft>
            </a:pPr>
            <a:fld id="{C9AF8677-56D0-4C82-8988-3D31146A3F5F}" type="datetime1">
              <a:rPr kumimoji="0" lang="en-US" altLang="zh-TW" smtClean="0">
                <a:solidFill>
                  <a:prstClr val="white">
                    <a:tint val="75000"/>
                  </a:prstClr>
                </a:solidFill>
                <a:latin typeface="Century Gothic" panose="020B0502020202020204"/>
                <a:ea typeface="+mn-ea"/>
              </a:rPr>
              <a:t>9/17/2024</a:t>
            </a:fld>
            <a:endParaRPr kumimoji="0" lang="en-US" dirty="0">
              <a:solidFill>
                <a:prstClr val="white">
                  <a:tint val="75000"/>
                </a:prstClr>
              </a:solidFill>
              <a:latin typeface="Century Gothic" panose="020B0502020202020204"/>
              <a:ea typeface="+mn-ea"/>
            </a:endParaRPr>
          </a:p>
        </p:txBody>
      </p:sp>
      <p:sp>
        <p:nvSpPr>
          <p:cNvPr id="8" name="Footer Placeholder 7"/>
          <p:cNvSpPr>
            <a:spLocks noGrp="1"/>
          </p:cNvSpPr>
          <p:nvPr>
            <p:ph type="ftr" sz="quarter" idx="11"/>
          </p:nvPr>
        </p:nvSpPr>
        <p:spPr/>
        <p:txBody>
          <a:bodyPr/>
          <a:lstStyle/>
          <a:p>
            <a:pPr defTabSz="457200" fontAlgn="auto">
              <a:spcBef>
                <a:spcPts val="0"/>
              </a:spcBef>
              <a:spcAft>
                <a:spcPts val="0"/>
              </a:spcAft>
            </a:pPr>
            <a:r>
              <a:rPr kumimoji="0" lang="en-US">
                <a:solidFill>
                  <a:prstClr val="white">
                    <a:tint val="75000"/>
                  </a:prstClr>
                </a:solidFill>
                <a:latin typeface="Century Gothic" panose="020B0502020202020204"/>
                <a:ea typeface="+mn-ea"/>
              </a:rPr>
              <a:t>25</a:t>
            </a:r>
            <a:endParaRPr kumimoji="0" lang="en-US" dirty="0">
              <a:solidFill>
                <a:prstClr val="white">
                  <a:tint val="75000"/>
                </a:prstClr>
              </a:solidFill>
              <a:latin typeface="Century Gothic" panose="020B0502020202020204"/>
              <a:ea typeface="+mn-ea"/>
            </a:endParaRPr>
          </a:p>
        </p:txBody>
      </p:sp>
      <p:sp>
        <p:nvSpPr>
          <p:cNvPr id="9" name="Slide Number Placeholder 8"/>
          <p:cNvSpPr>
            <a:spLocks noGrp="1"/>
          </p:cNvSpPr>
          <p:nvPr>
            <p:ph type="sldNum" sz="quarter" idx="12"/>
          </p:nvPr>
        </p:nvSpPr>
        <p:spPr/>
        <p:txBody>
          <a:bodyPr/>
          <a:lstStyle/>
          <a:p>
            <a:pPr defTabSz="457200" fontAlgn="auto">
              <a:spcBef>
                <a:spcPts val="0"/>
              </a:spcBef>
              <a:spcAft>
                <a:spcPts val="0"/>
              </a:spcAft>
            </a:pPr>
            <a:fld id="{6D22F896-40B5-4ADD-8801-0D06FADFA095}" type="slidenum">
              <a:rPr kumimoji="0" lang="en-US" smtClean="0">
                <a:solidFill>
                  <a:prstClr val="white">
                    <a:tint val="75000"/>
                  </a:prstClr>
                </a:solidFill>
                <a:latin typeface="Century Gothic" panose="020B0502020202020204"/>
                <a:ea typeface="+mn-ea"/>
              </a:rPr>
              <a:pPr defTabSz="457200" fontAlgn="auto">
                <a:spcBef>
                  <a:spcPts val="0"/>
                </a:spcBef>
                <a:spcAft>
                  <a:spcPts val="0"/>
                </a:spcAft>
              </a:pPr>
              <a:t>‹#›</a:t>
            </a:fld>
            <a:endParaRPr kumimoji="0" lang="en-US" dirty="0">
              <a:solidFill>
                <a:prstClr val="white">
                  <a:tint val="75000"/>
                </a:prstClr>
              </a:solidFill>
              <a:latin typeface="Century Gothic" panose="020B0502020202020204"/>
              <a:ea typeface="+mn-ea"/>
            </a:endParaRPr>
          </a:p>
        </p:txBody>
      </p:sp>
    </p:spTree>
    <p:extLst>
      <p:ext uri="{BB962C8B-B14F-4D97-AF65-F5344CB8AC3E}">
        <p14:creationId xmlns:p14="http://schemas.microsoft.com/office/powerpoint/2010/main" val="13707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Freeform 6"/>
          <p:cNvSpPr/>
          <p:nvPr/>
        </p:nvSpPr>
        <p:spPr bwMode="auto">
          <a:xfrm>
            <a:off x="0" y="0"/>
            <a:ext cx="12192000" cy="1124744"/>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A870D1D-0B04-4F0A-A401-3083A67725B4}" type="datetime1">
              <a:rPr lang="en-US" altLang="zh-TW" smtClean="0">
                <a:solidFill>
                  <a:prstClr val="white">
                    <a:tint val="75000"/>
                  </a:prstClr>
                </a:solidFill>
              </a:rPr>
              <a:t>9/17/2024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25</a:t>
            </a:r>
            <a:endParaRPr lang="en-US" dirty="0">
              <a:solidFill>
                <a:prstClr val="white">
                  <a:tint val="75000"/>
                </a:prstClr>
              </a:solidFill>
            </a:endParaRPr>
          </a:p>
        </p:txBody>
      </p:sp>
      <p:sp>
        <p:nvSpPr>
          <p:cNvPr id="5" name="Slide Number Placeholder 4"/>
          <p:cNvSpPr>
            <a:spLocks noGrp="1"/>
          </p:cNvSpPr>
          <p:nvPr>
            <p:ph type="sldNum" sz="quarter" idx="12"/>
          </p:nvPr>
        </p:nvSpPr>
        <p:spPr>
          <a:xfrm>
            <a:off x="10678331" y="6250769"/>
            <a:ext cx="1062155" cy="49059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3018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DB39E35-2625-48B3-A427-86D8941E0C1D}" type="datetime1">
              <a:rPr lang="en-US" altLang="zh-TW" smtClean="0"/>
              <a:t>9/17/2024</a:t>
            </a:fld>
            <a:endParaRPr lang="zh-TW" altLang="en-US"/>
          </a:p>
        </p:txBody>
      </p:sp>
      <p:sp>
        <p:nvSpPr>
          <p:cNvPr id="5" name="頁尾版面配置區 4"/>
          <p:cNvSpPr>
            <a:spLocks noGrp="1"/>
          </p:cNvSpPr>
          <p:nvPr>
            <p:ph type="ftr" sz="quarter" idx="11"/>
          </p:nvPr>
        </p:nvSpPr>
        <p:spPr/>
        <p:txBody>
          <a:bodyPr/>
          <a:lstStyle/>
          <a:p>
            <a:r>
              <a:rPr lang="en-US" altLang="zh-TW"/>
              <a:t>25</a:t>
            </a:r>
            <a:endParaRPr lang="zh-TW" altLang="en-US"/>
          </a:p>
        </p:txBody>
      </p:sp>
      <p:sp>
        <p:nvSpPr>
          <p:cNvPr id="6" name="投影片編號版面配置區 5"/>
          <p:cNvSpPr>
            <a:spLocks noGrp="1"/>
          </p:cNvSpPr>
          <p:nvPr>
            <p:ph type="sldNum" sz="quarter" idx="12"/>
          </p:nvPr>
        </p:nvSpPr>
        <p:spPr/>
        <p:txBody>
          <a:bodyPr/>
          <a:lstStyle/>
          <a:p>
            <a:fld id="{53D9D962-2A45-4D86-8F5F-EC13DEED0755}" type="slidenum">
              <a:rPr lang="zh-TW" altLang="en-US" smtClean="0"/>
              <a:t>‹#›</a:t>
            </a:fld>
            <a:endParaRPr lang="zh-TW" altLang="en-US"/>
          </a:p>
        </p:txBody>
      </p:sp>
    </p:spTree>
    <p:extLst>
      <p:ext uri="{BB962C8B-B14F-4D97-AF65-F5344CB8AC3E}">
        <p14:creationId xmlns:p14="http://schemas.microsoft.com/office/powerpoint/2010/main" val="1771545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60F99-1DC4-40E1-9D11-3C259C45DCFE}" type="datetime1">
              <a:rPr lang="en-US" altLang="zh-TW" smtClean="0">
                <a:solidFill>
                  <a:prstClr val="white">
                    <a:tint val="75000"/>
                  </a:prstClr>
                </a:solidFill>
              </a:rPr>
              <a:t>9/17/2024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a:solidFill>
                  <a:prstClr val="white">
                    <a:tint val="75000"/>
                  </a:prstClr>
                </a:solidFill>
              </a:rPr>
              <a:t>25</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03461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zh-TW" altLang="en-US"/>
              <a:t>按一下以編輯母片標題樣式</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defTabSz="457200" fontAlgn="auto">
              <a:spcBef>
                <a:spcPts val="0"/>
              </a:spcBef>
              <a:spcAft>
                <a:spcPts val="0"/>
              </a:spcAft>
            </a:pPr>
            <a:fld id="{BF4A9BB8-7562-4355-B357-59AB71C93E7C}" type="datetime1">
              <a:rPr kumimoji="0" lang="en-US" altLang="zh-TW" smtClean="0">
                <a:solidFill>
                  <a:prstClr val="white">
                    <a:tint val="75000"/>
                  </a:prstClr>
                </a:solidFill>
                <a:latin typeface="Century Gothic" panose="020B0502020202020204"/>
                <a:ea typeface="+mn-ea"/>
              </a:rPr>
              <a:t>9/17/2024</a:t>
            </a:fld>
            <a:endParaRPr kumimoji="0" lang="en-US" dirty="0">
              <a:solidFill>
                <a:prstClr val="white">
                  <a:tint val="75000"/>
                </a:prstClr>
              </a:solidFill>
              <a:latin typeface="Century Gothic" panose="020B0502020202020204"/>
              <a:ea typeface="+mn-ea"/>
            </a:endParaRPr>
          </a:p>
        </p:txBody>
      </p:sp>
      <p:sp>
        <p:nvSpPr>
          <p:cNvPr id="6" name="Footer Placeholder 5"/>
          <p:cNvSpPr>
            <a:spLocks noGrp="1"/>
          </p:cNvSpPr>
          <p:nvPr>
            <p:ph type="ftr" sz="quarter" idx="11"/>
          </p:nvPr>
        </p:nvSpPr>
        <p:spPr/>
        <p:txBody>
          <a:bodyPr/>
          <a:lstStyle/>
          <a:p>
            <a:pPr defTabSz="457200" fontAlgn="auto">
              <a:spcBef>
                <a:spcPts val="0"/>
              </a:spcBef>
              <a:spcAft>
                <a:spcPts val="0"/>
              </a:spcAft>
            </a:pPr>
            <a:r>
              <a:rPr kumimoji="0" lang="en-US">
                <a:solidFill>
                  <a:prstClr val="white">
                    <a:tint val="75000"/>
                  </a:prstClr>
                </a:solidFill>
                <a:latin typeface="Century Gothic" panose="020B0502020202020204"/>
                <a:ea typeface="+mn-ea"/>
              </a:rPr>
              <a:t>25</a:t>
            </a:r>
            <a:endParaRPr kumimoji="0" lang="en-US" dirty="0">
              <a:solidFill>
                <a:prstClr val="white">
                  <a:tint val="75000"/>
                </a:prstClr>
              </a:solidFill>
              <a:latin typeface="Century Gothic" panose="020B0502020202020204"/>
              <a:ea typeface="+mn-ea"/>
            </a:endParaRPr>
          </a:p>
        </p:txBody>
      </p:sp>
      <p:sp>
        <p:nvSpPr>
          <p:cNvPr id="7" name="Slide Number Placeholder 6"/>
          <p:cNvSpPr>
            <a:spLocks noGrp="1"/>
          </p:cNvSpPr>
          <p:nvPr>
            <p:ph type="sldNum" sz="quarter" idx="12"/>
          </p:nvPr>
        </p:nvSpPr>
        <p:spPr/>
        <p:txBody>
          <a:bodyPr/>
          <a:lstStyle/>
          <a:p>
            <a:pPr defTabSz="457200" fontAlgn="auto">
              <a:spcBef>
                <a:spcPts val="0"/>
              </a:spcBef>
              <a:spcAft>
                <a:spcPts val="0"/>
              </a:spcAft>
            </a:pPr>
            <a:fld id="{6D22F896-40B5-4ADD-8801-0D06FADFA095}" type="slidenum">
              <a:rPr kumimoji="0" lang="en-US" smtClean="0">
                <a:solidFill>
                  <a:prstClr val="white">
                    <a:tint val="75000"/>
                  </a:prstClr>
                </a:solidFill>
                <a:latin typeface="Century Gothic" panose="020B0502020202020204"/>
                <a:ea typeface="+mn-ea"/>
              </a:rPr>
              <a:pPr defTabSz="457200" fontAlgn="auto">
                <a:spcBef>
                  <a:spcPts val="0"/>
                </a:spcBef>
                <a:spcAft>
                  <a:spcPts val="0"/>
                </a:spcAft>
              </a:pPr>
              <a:t>‹#›</a:t>
            </a:fld>
            <a:endParaRPr kumimoji="0" lang="en-US" dirty="0">
              <a:solidFill>
                <a:prstClr val="white">
                  <a:tint val="75000"/>
                </a:prstClr>
              </a:solidFill>
              <a:latin typeface="Century Gothic" panose="020B0502020202020204"/>
              <a:ea typeface="+mn-ea"/>
            </a:endParaRPr>
          </a:p>
        </p:txBody>
      </p:sp>
    </p:spTree>
    <p:extLst>
      <p:ext uri="{BB962C8B-B14F-4D97-AF65-F5344CB8AC3E}">
        <p14:creationId xmlns:p14="http://schemas.microsoft.com/office/powerpoint/2010/main" val="51871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zh-TW" altLang="en-US"/>
              <a:t>按一下以編輯母片標題樣式</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zh-TW" altLang="en-US"/>
              <a:t>按一下圖示以新增圖片</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3885810" y="6041362"/>
            <a:ext cx="976879" cy="365125"/>
          </a:xfrm>
        </p:spPr>
        <p:txBody>
          <a:bodyPr/>
          <a:lstStyle/>
          <a:p>
            <a:pPr defTabSz="457200" fontAlgn="auto">
              <a:spcBef>
                <a:spcPts val="0"/>
              </a:spcBef>
              <a:spcAft>
                <a:spcPts val="0"/>
              </a:spcAft>
            </a:pPr>
            <a:fld id="{B1244EDC-298E-47B9-A2C8-AE2E184DA362}" type="datetime1">
              <a:rPr kumimoji="0" lang="en-US" altLang="zh-TW" smtClean="0">
                <a:solidFill>
                  <a:prstClr val="white">
                    <a:tint val="75000"/>
                  </a:prstClr>
                </a:solidFill>
                <a:latin typeface="Century Gothic" panose="020B0502020202020204"/>
                <a:ea typeface="+mn-ea"/>
              </a:rPr>
              <a:t>9/17/2024</a:t>
            </a:fld>
            <a:endParaRPr kumimoji="0" lang="en-US" dirty="0">
              <a:solidFill>
                <a:prstClr val="white">
                  <a:tint val="75000"/>
                </a:prstClr>
              </a:solidFill>
              <a:latin typeface="Century Gothic" panose="020B0502020202020204"/>
              <a:ea typeface="+mn-ea"/>
            </a:endParaRPr>
          </a:p>
        </p:txBody>
      </p:sp>
      <p:sp>
        <p:nvSpPr>
          <p:cNvPr id="6" name="Footer Placeholder 5"/>
          <p:cNvSpPr>
            <a:spLocks noGrp="1"/>
          </p:cNvSpPr>
          <p:nvPr>
            <p:ph type="ftr" sz="quarter" idx="11"/>
          </p:nvPr>
        </p:nvSpPr>
        <p:spPr>
          <a:xfrm>
            <a:off x="590396" y="6041362"/>
            <a:ext cx="3295413" cy="365125"/>
          </a:xfrm>
        </p:spPr>
        <p:txBody>
          <a:bodyPr/>
          <a:lstStyle/>
          <a:p>
            <a:pPr defTabSz="457200" fontAlgn="auto">
              <a:spcBef>
                <a:spcPts val="0"/>
              </a:spcBef>
              <a:spcAft>
                <a:spcPts val="0"/>
              </a:spcAft>
            </a:pPr>
            <a:r>
              <a:rPr kumimoji="0" lang="en-US">
                <a:solidFill>
                  <a:prstClr val="white">
                    <a:tint val="75000"/>
                  </a:prstClr>
                </a:solidFill>
                <a:latin typeface="Century Gothic" panose="020B0502020202020204"/>
                <a:ea typeface="+mn-ea"/>
              </a:rPr>
              <a:t>25</a:t>
            </a:r>
            <a:endParaRPr kumimoji="0" lang="en-US" dirty="0">
              <a:solidFill>
                <a:prstClr val="white">
                  <a:tint val="75000"/>
                </a:prstClr>
              </a:solidFill>
              <a:latin typeface="Century Gothic" panose="020B0502020202020204"/>
              <a:ea typeface="+mn-ea"/>
            </a:endParaRPr>
          </a:p>
        </p:txBody>
      </p:sp>
      <p:sp>
        <p:nvSpPr>
          <p:cNvPr id="7" name="Slide Number Placeholder 6"/>
          <p:cNvSpPr>
            <a:spLocks noGrp="1"/>
          </p:cNvSpPr>
          <p:nvPr>
            <p:ph type="sldNum" sz="quarter" idx="12"/>
          </p:nvPr>
        </p:nvSpPr>
        <p:spPr>
          <a:xfrm>
            <a:off x="4862689" y="5915888"/>
            <a:ext cx="1062155" cy="490599"/>
          </a:xfrm>
        </p:spPr>
        <p:txBody>
          <a:bodyPr/>
          <a:lstStyle/>
          <a:p>
            <a:pPr defTabSz="457200" fontAlgn="auto">
              <a:spcBef>
                <a:spcPts val="0"/>
              </a:spcBef>
              <a:spcAft>
                <a:spcPts val="0"/>
              </a:spcAft>
            </a:pPr>
            <a:fld id="{6D22F896-40B5-4ADD-8801-0D06FADFA095}" type="slidenum">
              <a:rPr kumimoji="0" lang="en-US" smtClean="0">
                <a:solidFill>
                  <a:prstClr val="white">
                    <a:tint val="75000"/>
                  </a:prstClr>
                </a:solidFill>
                <a:latin typeface="Century Gothic" panose="020B0502020202020204"/>
                <a:ea typeface="+mn-ea"/>
              </a:rPr>
              <a:pPr defTabSz="457200" fontAlgn="auto">
                <a:spcBef>
                  <a:spcPts val="0"/>
                </a:spcBef>
                <a:spcAft>
                  <a:spcPts val="0"/>
                </a:spcAft>
              </a:pPr>
              <a:t>‹#›</a:t>
            </a:fld>
            <a:endParaRPr kumimoji="0" lang="en-US" dirty="0">
              <a:solidFill>
                <a:prstClr val="white">
                  <a:tint val="75000"/>
                </a:prstClr>
              </a:solidFill>
              <a:latin typeface="Century Gothic" panose="020B0502020202020204"/>
              <a:ea typeface="+mn-ea"/>
            </a:endParaRPr>
          </a:p>
        </p:txBody>
      </p:sp>
    </p:spTree>
    <p:extLst>
      <p:ext uri="{BB962C8B-B14F-4D97-AF65-F5344CB8AC3E}">
        <p14:creationId xmlns:p14="http://schemas.microsoft.com/office/powerpoint/2010/main" val="381413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zh-TW" altLang="en-US"/>
              <a:t>按一下以編輯母片標題樣式</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zh-TW" altLang="en-US"/>
              <a:t>按一下圖示以新增圖片</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defTabSz="457200" fontAlgn="auto">
              <a:spcBef>
                <a:spcPts val="0"/>
              </a:spcBef>
              <a:spcAft>
                <a:spcPts val="0"/>
              </a:spcAft>
            </a:pPr>
            <a:fld id="{15931E11-C071-413A-AC05-6E875C367F59}" type="datetime1">
              <a:rPr kumimoji="0" lang="en-US" altLang="zh-TW" smtClean="0">
                <a:solidFill>
                  <a:prstClr val="white">
                    <a:tint val="75000"/>
                  </a:prstClr>
                </a:solidFill>
                <a:latin typeface="Century Gothic" panose="020B0502020202020204"/>
                <a:ea typeface="+mn-ea"/>
              </a:rPr>
              <a:t>9/17/2024</a:t>
            </a:fld>
            <a:endParaRPr kumimoji="0" lang="en-US" dirty="0">
              <a:solidFill>
                <a:prstClr val="white">
                  <a:tint val="75000"/>
                </a:prstClr>
              </a:solidFill>
              <a:latin typeface="Century Gothic" panose="020B0502020202020204"/>
              <a:ea typeface="+mn-ea"/>
            </a:endParaRPr>
          </a:p>
        </p:txBody>
      </p:sp>
      <p:sp>
        <p:nvSpPr>
          <p:cNvPr id="6" name="Footer Placeholder 5"/>
          <p:cNvSpPr>
            <a:spLocks noGrp="1"/>
          </p:cNvSpPr>
          <p:nvPr>
            <p:ph type="ftr" sz="quarter" idx="11"/>
          </p:nvPr>
        </p:nvSpPr>
        <p:spPr/>
        <p:txBody>
          <a:bodyPr/>
          <a:lstStyle/>
          <a:p>
            <a:pPr defTabSz="457200" fontAlgn="auto">
              <a:spcBef>
                <a:spcPts val="0"/>
              </a:spcBef>
              <a:spcAft>
                <a:spcPts val="0"/>
              </a:spcAft>
            </a:pPr>
            <a:r>
              <a:rPr kumimoji="0" lang="en-US">
                <a:solidFill>
                  <a:prstClr val="white">
                    <a:tint val="75000"/>
                  </a:prstClr>
                </a:solidFill>
                <a:latin typeface="Century Gothic" panose="020B0502020202020204"/>
                <a:ea typeface="+mn-ea"/>
              </a:rPr>
              <a:t>25</a:t>
            </a:r>
            <a:endParaRPr kumimoji="0" lang="en-US" dirty="0">
              <a:solidFill>
                <a:prstClr val="white">
                  <a:tint val="75000"/>
                </a:prstClr>
              </a:solidFill>
              <a:latin typeface="Century Gothic" panose="020B0502020202020204"/>
              <a:ea typeface="+mn-ea"/>
            </a:endParaRPr>
          </a:p>
        </p:txBody>
      </p:sp>
      <p:sp>
        <p:nvSpPr>
          <p:cNvPr id="7" name="Slide Number Placeholder 6"/>
          <p:cNvSpPr>
            <a:spLocks noGrp="1"/>
          </p:cNvSpPr>
          <p:nvPr>
            <p:ph type="sldNum" sz="quarter" idx="12"/>
          </p:nvPr>
        </p:nvSpPr>
        <p:spPr/>
        <p:txBody>
          <a:bodyPr/>
          <a:lstStyle/>
          <a:p>
            <a:pPr defTabSz="457200" fontAlgn="auto">
              <a:spcBef>
                <a:spcPts val="0"/>
              </a:spcBef>
              <a:spcAft>
                <a:spcPts val="0"/>
              </a:spcAft>
            </a:pPr>
            <a:fld id="{6D22F896-40B5-4ADD-8801-0D06FADFA095}" type="slidenum">
              <a:rPr kumimoji="0" lang="en-US" smtClean="0">
                <a:solidFill>
                  <a:prstClr val="white">
                    <a:tint val="75000"/>
                  </a:prstClr>
                </a:solidFill>
                <a:latin typeface="Century Gothic" panose="020B0502020202020204"/>
                <a:ea typeface="+mn-ea"/>
              </a:rPr>
              <a:pPr defTabSz="457200" fontAlgn="auto">
                <a:spcBef>
                  <a:spcPts val="0"/>
                </a:spcBef>
                <a:spcAft>
                  <a:spcPts val="0"/>
                </a:spcAft>
              </a:pPr>
              <a:t>‹#›</a:t>
            </a:fld>
            <a:endParaRPr kumimoji="0" lang="en-US" dirty="0">
              <a:solidFill>
                <a:prstClr val="white">
                  <a:tint val="75000"/>
                </a:prstClr>
              </a:solidFill>
              <a:latin typeface="Century Gothic" panose="020B0502020202020204"/>
              <a:ea typeface="+mn-ea"/>
            </a:endParaRPr>
          </a:p>
        </p:txBody>
      </p:sp>
    </p:spTree>
    <p:extLst>
      <p:ext uri="{BB962C8B-B14F-4D97-AF65-F5344CB8AC3E}">
        <p14:creationId xmlns:p14="http://schemas.microsoft.com/office/powerpoint/2010/main" val="2351635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zh-TW" altLang="en-US"/>
              <a:t>按一下以編輯母片文字樣式</a:t>
            </a:r>
          </a:p>
        </p:txBody>
      </p:sp>
      <p:sp>
        <p:nvSpPr>
          <p:cNvPr id="4" name="Date Placeholder 3"/>
          <p:cNvSpPr>
            <a:spLocks noGrp="1"/>
          </p:cNvSpPr>
          <p:nvPr>
            <p:ph type="dt" sz="half" idx="10"/>
          </p:nvPr>
        </p:nvSpPr>
        <p:spPr/>
        <p:txBody>
          <a:bodyPr/>
          <a:lstStyle/>
          <a:p>
            <a:pPr defTabSz="457200" fontAlgn="auto">
              <a:spcBef>
                <a:spcPts val="0"/>
              </a:spcBef>
              <a:spcAft>
                <a:spcPts val="0"/>
              </a:spcAft>
            </a:pPr>
            <a:fld id="{909A2C40-2138-4D3B-B13C-6EEAECD8A26A}" type="datetime1">
              <a:rPr kumimoji="0" lang="en-US" altLang="zh-TW" smtClean="0">
                <a:solidFill>
                  <a:prstClr val="white">
                    <a:tint val="75000"/>
                  </a:prstClr>
                </a:solidFill>
                <a:latin typeface="Century Gothic" panose="020B0502020202020204"/>
                <a:ea typeface="+mn-ea"/>
              </a:rPr>
              <a:t>9/17/2024</a:t>
            </a:fld>
            <a:endParaRPr kumimoji="0" lang="en-US" dirty="0">
              <a:solidFill>
                <a:prstClr val="white">
                  <a:tint val="75000"/>
                </a:prstClr>
              </a:solidFill>
              <a:latin typeface="Century Gothic" panose="020B0502020202020204"/>
              <a:ea typeface="+mn-ea"/>
            </a:endParaRPr>
          </a:p>
        </p:txBody>
      </p:sp>
      <p:sp>
        <p:nvSpPr>
          <p:cNvPr id="5" name="Footer Placeholder 4"/>
          <p:cNvSpPr>
            <a:spLocks noGrp="1"/>
          </p:cNvSpPr>
          <p:nvPr>
            <p:ph type="ftr" sz="quarter" idx="11"/>
          </p:nvPr>
        </p:nvSpPr>
        <p:spPr/>
        <p:txBody>
          <a:bodyPr/>
          <a:lstStyle/>
          <a:p>
            <a:pPr defTabSz="457200" fontAlgn="auto">
              <a:spcBef>
                <a:spcPts val="0"/>
              </a:spcBef>
              <a:spcAft>
                <a:spcPts val="0"/>
              </a:spcAft>
            </a:pPr>
            <a:r>
              <a:rPr kumimoji="0" lang="en-US">
                <a:solidFill>
                  <a:prstClr val="white">
                    <a:tint val="75000"/>
                  </a:prstClr>
                </a:solidFill>
                <a:latin typeface="Century Gothic" panose="020B0502020202020204"/>
                <a:ea typeface="+mn-ea"/>
              </a:rPr>
              <a:t>25</a:t>
            </a:r>
            <a:endParaRPr kumimoji="0" lang="en-US" dirty="0">
              <a:solidFill>
                <a:prstClr val="white">
                  <a:tint val="75000"/>
                </a:prstClr>
              </a:solidFill>
              <a:latin typeface="Century Gothic" panose="020B0502020202020204"/>
              <a:ea typeface="+mn-ea"/>
            </a:endParaRPr>
          </a:p>
        </p:txBody>
      </p:sp>
      <p:sp>
        <p:nvSpPr>
          <p:cNvPr id="6" name="Slide Number Placeholder 5"/>
          <p:cNvSpPr>
            <a:spLocks noGrp="1"/>
          </p:cNvSpPr>
          <p:nvPr>
            <p:ph type="sldNum" sz="quarter" idx="12"/>
          </p:nvPr>
        </p:nvSpPr>
        <p:spPr/>
        <p:txBody>
          <a:bodyPr/>
          <a:lstStyle/>
          <a:p>
            <a:pPr defTabSz="457200" fontAlgn="auto">
              <a:spcBef>
                <a:spcPts val="0"/>
              </a:spcBef>
              <a:spcAft>
                <a:spcPts val="0"/>
              </a:spcAft>
            </a:pPr>
            <a:fld id="{6D22F896-40B5-4ADD-8801-0D06FADFA095}" type="slidenum">
              <a:rPr kumimoji="0" lang="en-US" smtClean="0">
                <a:solidFill>
                  <a:prstClr val="white">
                    <a:tint val="75000"/>
                  </a:prstClr>
                </a:solidFill>
                <a:latin typeface="Century Gothic" panose="020B0502020202020204"/>
                <a:ea typeface="+mn-ea"/>
              </a:rPr>
              <a:pPr defTabSz="457200" fontAlgn="auto">
                <a:spcBef>
                  <a:spcPts val="0"/>
                </a:spcBef>
                <a:spcAft>
                  <a:spcPts val="0"/>
                </a:spcAft>
              </a:pPr>
              <a:t>‹#›</a:t>
            </a:fld>
            <a:endParaRPr kumimoji="0" lang="en-US" dirty="0">
              <a:solidFill>
                <a:prstClr val="white">
                  <a:tint val="75000"/>
                </a:prstClr>
              </a:solidFill>
              <a:latin typeface="Century Gothic" panose="020B0502020202020204"/>
              <a:ea typeface="+mn-ea"/>
            </a:endParaRPr>
          </a:p>
        </p:txBody>
      </p:sp>
    </p:spTree>
    <p:extLst>
      <p:ext uri="{BB962C8B-B14F-4D97-AF65-F5344CB8AC3E}">
        <p14:creationId xmlns:p14="http://schemas.microsoft.com/office/powerpoint/2010/main" val="3259733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zh-TW" altLang="en-US"/>
              <a:t>按一下以編輯母片標題樣式</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zh-TW" altLang="en-US"/>
              <a:t>按一下以編輯母片文字樣式</a:t>
            </a:r>
          </a:p>
        </p:txBody>
      </p:sp>
      <p:sp>
        <p:nvSpPr>
          <p:cNvPr id="2" name="Date Placeholder 1"/>
          <p:cNvSpPr>
            <a:spLocks noGrp="1"/>
          </p:cNvSpPr>
          <p:nvPr>
            <p:ph type="dt" sz="half" idx="10"/>
          </p:nvPr>
        </p:nvSpPr>
        <p:spPr/>
        <p:txBody>
          <a:bodyPr/>
          <a:lstStyle/>
          <a:p>
            <a:fld id="{341FF55F-77B0-4360-8A1A-136E337E2394}" type="datetime1">
              <a:rPr lang="en-US" altLang="zh-TW" smtClean="0">
                <a:solidFill>
                  <a:prstClr val="white">
                    <a:tint val="75000"/>
                  </a:prstClr>
                </a:solidFill>
              </a:rPr>
              <a:t>9/17/2024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a:solidFill>
                  <a:prstClr val="white">
                    <a:tint val="75000"/>
                  </a:prstClr>
                </a:solidFill>
              </a:rPr>
              <a:t>25</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69528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E12E1BF-A470-4B70-B94D-AB74D2D6CC72}" type="datetime1">
              <a:rPr lang="en-US" altLang="zh-TW" smtClean="0">
                <a:solidFill>
                  <a:prstClr val="white">
                    <a:tint val="75000"/>
                  </a:prstClr>
                </a:solidFill>
              </a:rPr>
              <a:t>9/17/2024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25</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70669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14D69C3-E459-4308-B1ED-50E48E315E58}" type="datetime1">
              <a:rPr lang="en-US" altLang="zh-TW" smtClean="0">
                <a:solidFill>
                  <a:prstClr val="white">
                    <a:tint val="75000"/>
                  </a:prstClr>
                </a:solidFill>
              </a:rPr>
              <a:t>9/17/2024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25</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83603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6A4B4F9F-211A-4249-832F-B094A9A13555}" type="datetime1">
              <a:rPr lang="en-US" altLang="zh-TW" smtClean="0">
                <a:solidFill>
                  <a:prstClr val="white">
                    <a:tint val="75000"/>
                  </a:prstClr>
                </a:solidFill>
              </a:rPr>
              <a:t>9/17/2024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25</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08148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457200" fontAlgn="auto">
              <a:spcBef>
                <a:spcPts val="0"/>
              </a:spcBef>
              <a:spcAft>
                <a:spcPts val="0"/>
              </a:spcAft>
            </a:pPr>
            <a:fld id="{59725CBE-4043-4F33-B8C9-3F5B050F0DC0}" type="datetime1">
              <a:rPr kumimoji="0" lang="en-US" altLang="zh-TW" smtClean="0">
                <a:solidFill>
                  <a:prstClr val="white">
                    <a:tint val="75000"/>
                  </a:prstClr>
                </a:solidFill>
                <a:latin typeface="Century Gothic" panose="020B0502020202020204"/>
                <a:ea typeface="+mn-ea"/>
              </a:rPr>
              <a:t>9/17/2024</a:t>
            </a:fld>
            <a:endParaRPr kumimoji="0" lang="en-US" dirty="0">
              <a:solidFill>
                <a:prstClr val="white">
                  <a:tint val="75000"/>
                </a:prstClr>
              </a:solidFill>
              <a:latin typeface="Century Gothic" panose="020B0502020202020204"/>
              <a:ea typeface="+mn-ea"/>
            </a:endParaRPr>
          </a:p>
        </p:txBody>
      </p:sp>
      <p:sp>
        <p:nvSpPr>
          <p:cNvPr id="5" name="Footer Placeholder 4"/>
          <p:cNvSpPr>
            <a:spLocks noGrp="1"/>
          </p:cNvSpPr>
          <p:nvPr>
            <p:ph type="ftr" sz="quarter" idx="11"/>
          </p:nvPr>
        </p:nvSpPr>
        <p:spPr/>
        <p:txBody>
          <a:bodyPr/>
          <a:lstStyle/>
          <a:p>
            <a:pPr defTabSz="457200" fontAlgn="auto">
              <a:spcBef>
                <a:spcPts val="0"/>
              </a:spcBef>
              <a:spcAft>
                <a:spcPts val="0"/>
              </a:spcAft>
            </a:pPr>
            <a:r>
              <a:rPr kumimoji="0" lang="en-US">
                <a:solidFill>
                  <a:prstClr val="white">
                    <a:tint val="75000"/>
                  </a:prstClr>
                </a:solidFill>
                <a:latin typeface="Century Gothic" panose="020B0502020202020204"/>
                <a:ea typeface="+mn-ea"/>
              </a:rPr>
              <a:t>25</a:t>
            </a:r>
            <a:endParaRPr kumimoji="0" lang="en-US" dirty="0">
              <a:solidFill>
                <a:prstClr val="white">
                  <a:tint val="75000"/>
                </a:prstClr>
              </a:solidFill>
              <a:latin typeface="Century Gothic" panose="020B0502020202020204"/>
              <a:ea typeface="+mn-ea"/>
            </a:endParaRPr>
          </a:p>
        </p:txBody>
      </p:sp>
      <p:sp>
        <p:nvSpPr>
          <p:cNvPr id="6" name="Slide Number Placeholder 5"/>
          <p:cNvSpPr>
            <a:spLocks noGrp="1"/>
          </p:cNvSpPr>
          <p:nvPr>
            <p:ph type="sldNum" sz="quarter" idx="12"/>
          </p:nvPr>
        </p:nvSpPr>
        <p:spPr/>
        <p:txBody>
          <a:bodyPr/>
          <a:lstStyle/>
          <a:p>
            <a:pPr defTabSz="457200" fontAlgn="auto">
              <a:spcBef>
                <a:spcPts val="0"/>
              </a:spcBef>
              <a:spcAft>
                <a:spcPts val="0"/>
              </a:spcAft>
            </a:pPr>
            <a:fld id="{6D22F896-40B5-4ADD-8801-0D06FADFA095}" type="slidenum">
              <a:rPr kumimoji="0" lang="en-US" smtClean="0">
                <a:solidFill>
                  <a:prstClr val="white">
                    <a:tint val="75000"/>
                  </a:prstClr>
                </a:solidFill>
                <a:latin typeface="Century Gothic" panose="020B0502020202020204"/>
                <a:ea typeface="+mn-ea"/>
              </a:rPr>
              <a:pPr defTabSz="457200" fontAlgn="auto">
                <a:spcBef>
                  <a:spcPts val="0"/>
                </a:spcBef>
                <a:spcAft>
                  <a:spcPts val="0"/>
                </a:spcAft>
              </a:pPr>
              <a:t>‹#›</a:t>
            </a:fld>
            <a:endParaRPr kumimoji="0" lang="en-US" dirty="0">
              <a:solidFill>
                <a:prstClr val="white">
                  <a:tint val="75000"/>
                </a:prstClr>
              </a:solidFill>
              <a:latin typeface="Century Gothic" panose="020B0502020202020204"/>
              <a:ea typeface="+mn-ea"/>
            </a:endParaRPr>
          </a:p>
        </p:txBody>
      </p:sp>
    </p:spTree>
    <p:extLst>
      <p:ext uri="{BB962C8B-B14F-4D97-AF65-F5344CB8AC3E}">
        <p14:creationId xmlns:p14="http://schemas.microsoft.com/office/powerpoint/2010/main" val="81798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2AD4C8-C648-49A1-A405-339B811E96ED}" type="datetime1">
              <a:rPr lang="en-US" altLang="zh-TW" smtClean="0"/>
              <a:t>9/17/2024</a:t>
            </a:fld>
            <a:endParaRPr lang="zh-TW" altLang="en-US"/>
          </a:p>
        </p:txBody>
      </p:sp>
      <p:sp>
        <p:nvSpPr>
          <p:cNvPr id="5" name="頁尾版面配置區 4"/>
          <p:cNvSpPr>
            <a:spLocks noGrp="1"/>
          </p:cNvSpPr>
          <p:nvPr>
            <p:ph type="ftr" sz="quarter" idx="11"/>
          </p:nvPr>
        </p:nvSpPr>
        <p:spPr/>
        <p:txBody>
          <a:bodyPr/>
          <a:lstStyle/>
          <a:p>
            <a:r>
              <a:rPr lang="en-US" altLang="zh-TW"/>
              <a:t>25</a:t>
            </a:r>
            <a:endParaRPr lang="zh-TW" altLang="en-US"/>
          </a:p>
        </p:txBody>
      </p:sp>
      <p:sp>
        <p:nvSpPr>
          <p:cNvPr id="6" name="投影片編號版面配置區 5"/>
          <p:cNvSpPr>
            <a:spLocks noGrp="1"/>
          </p:cNvSpPr>
          <p:nvPr>
            <p:ph type="sldNum" sz="quarter" idx="12"/>
          </p:nvPr>
        </p:nvSpPr>
        <p:spPr/>
        <p:txBody>
          <a:bodyPr/>
          <a:lstStyle/>
          <a:p>
            <a:fld id="{53D9D962-2A45-4D86-8F5F-EC13DEED0755}" type="slidenum">
              <a:rPr lang="zh-TW" altLang="en-US" smtClean="0"/>
              <a:t>‹#›</a:t>
            </a:fld>
            <a:endParaRPr lang="zh-TW" altLang="en-US"/>
          </a:p>
        </p:txBody>
      </p:sp>
    </p:spTree>
    <p:extLst>
      <p:ext uri="{BB962C8B-B14F-4D97-AF65-F5344CB8AC3E}">
        <p14:creationId xmlns:p14="http://schemas.microsoft.com/office/powerpoint/2010/main" val="1029518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D98A8E47-4D70-47D6-A6EC-87FFB3123313}" type="datetime1">
              <a:rPr lang="en-US" altLang="zh-TW" smtClean="0">
                <a:solidFill>
                  <a:prstClr val="white">
                    <a:tint val="75000"/>
                  </a:prstClr>
                </a:solidFill>
              </a:rPr>
              <a:t>9/17/2024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25</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39589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defTabSz="457200" fontAlgn="auto">
              <a:spcBef>
                <a:spcPts val="0"/>
              </a:spcBef>
              <a:spcAft>
                <a:spcPts val="0"/>
              </a:spcAft>
            </a:pPr>
            <a:fld id="{DF48C618-E0A9-4F53-8E1F-C467C1D6C245}" type="datetime1">
              <a:rPr kumimoji="0" lang="en-US" altLang="zh-TW" smtClean="0">
                <a:solidFill>
                  <a:prstClr val="white">
                    <a:tint val="75000"/>
                  </a:prstClr>
                </a:solidFill>
                <a:latin typeface="Century Gothic" panose="020B0502020202020204"/>
                <a:ea typeface="+mn-ea"/>
              </a:rPr>
              <a:t>9/17/2024</a:t>
            </a:fld>
            <a:endParaRPr kumimoji="0" lang="en-US" dirty="0">
              <a:solidFill>
                <a:prstClr val="white">
                  <a:tint val="75000"/>
                </a:prstClr>
              </a:solidFill>
              <a:latin typeface="Century Gothic" panose="020B0502020202020204"/>
              <a:ea typeface="+mn-ea"/>
            </a:endParaRPr>
          </a:p>
        </p:txBody>
      </p:sp>
      <p:sp>
        <p:nvSpPr>
          <p:cNvPr id="6" name="Footer Placeholder 5"/>
          <p:cNvSpPr>
            <a:spLocks noGrp="1"/>
          </p:cNvSpPr>
          <p:nvPr>
            <p:ph type="ftr" sz="quarter" idx="11"/>
          </p:nvPr>
        </p:nvSpPr>
        <p:spPr/>
        <p:txBody>
          <a:bodyPr/>
          <a:lstStyle/>
          <a:p>
            <a:pPr defTabSz="457200" fontAlgn="auto">
              <a:spcBef>
                <a:spcPts val="0"/>
              </a:spcBef>
              <a:spcAft>
                <a:spcPts val="0"/>
              </a:spcAft>
            </a:pPr>
            <a:r>
              <a:rPr kumimoji="0" lang="en-US">
                <a:solidFill>
                  <a:prstClr val="white">
                    <a:tint val="75000"/>
                  </a:prstClr>
                </a:solidFill>
                <a:latin typeface="Century Gothic" panose="020B0502020202020204"/>
                <a:ea typeface="+mn-ea"/>
              </a:rPr>
              <a:t>25</a:t>
            </a:r>
            <a:endParaRPr kumimoji="0" lang="en-US" dirty="0">
              <a:solidFill>
                <a:prstClr val="white">
                  <a:tint val="75000"/>
                </a:prstClr>
              </a:solidFill>
              <a:latin typeface="Century Gothic" panose="020B0502020202020204"/>
              <a:ea typeface="+mn-ea"/>
            </a:endParaRPr>
          </a:p>
        </p:txBody>
      </p:sp>
      <p:sp>
        <p:nvSpPr>
          <p:cNvPr id="7" name="Slide Number Placeholder 6"/>
          <p:cNvSpPr>
            <a:spLocks noGrp="1"/>
          </p:cNvSpPr>
          <p:nvPr>
            <p:ph type="sldNum" sz="quarter" idx="12"/>
          </p:nvPr>
        </p:nvSpPr>
        <p:spPr/>
        <p:txBody>
          <a:bodyPr/>
          <a:lstStyle/>
          <a:p>
            <a:pPr defTabSz="457200" fontAlgn="auto">
              <a:spcBef>
                <a:spcPts val="0"/>
              </a:spcBef>
              <a:spcAft>
                <a:spcPts val="0"/>
              </a:spcAft>
            </a:pPr>
            <a:fld id="{6D22F896-40B5-4ADD-8801-0D06FADFA095}" type="slidenum">
              <a:rPr kumimoji="0" lang="en-US" smtClean="0">
                <a:solidFill>
                  <a:prstClr val="white">
                    <a:tint val="75000"/>
                  </a:prstClr>
                </a:solidFill>
                <a:latin typeface="Century Gothic" panose="020B0502020202020204"/>
                <a:ea typeface="+mn-ea"/>
              </a:rPr>
              <a:pPr defTabSz="457200" fontAlgn="auto">
                <a:spcBef>
                  <a:spcPts val="0"/>
                </a:spcBef>
                <a:spcAft>
                  <a:spcPts val="0"/>
                </a:spcAft>
              </a:pPr>
              <a:t>‹#›</a:t>
            </a:fld>
            <a:endParaRPr kumimoji="0" lang="en-US" dirty="0">
              <a:solidFill>
                <a:prstClr val="white">
                  <a:tint val="75000"/>
                </a:prstClr>
              </a:solidFill>
              <a:latin typeface="Century Gothic" panose="020B0502020202020204"/>
              <a:ea typeface="+mn-ea"/>
            </a:endParaRPr>
          </a:p>
        </p:txBody>
      </p:sp>
    </p:spTree>
    <p:extLst>
      <p:ext uri="{BB962C8B-B14F-4D97-AF65-F5344CB8AC3E}">
        <p14:creationId xmlns:p14="http://schemas.microsoft.com/office/powerpoint/2010/main" val="4026029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defTabSz="457200" fontAlgn="auto">
              <a:spcBef>
                <a:spcPts val="0"/>
              </a:spcBef>
              <a:spcAft>
                <a:spcPts val="0"/>
              </a:spcAft>
            </a:pPr>
            <a:fld id="{16346220-86EF-423A-B888-AD2A60A752B3}" type="datetime1">
              <a:rPr kumimoji="0" lang="en-US" altLang="zh-TW" smtClean="0">
                <a:solidFill>
                  <a:prstClr val="white">
                    <a:tint val="75000"/>
                  </a:prstClr>
                </a:solidFill>
                <a:latin typeface="Century Gothic" panose="020B0502020202020204"/>
                <a:ea typeface="+mn-ea"/>
              </a:rPr>
              <a:t>9/17/2024</a:t>
            </a:fld>
            <a:endParaRPr kumimoji="0" lang="en-US" dirty="0">
              <a:solidFill>
                <a:prstClr val="white">
                  <a:tint val="75000"/>
                </a:prstClr>
              </a:solidFill>
              <a:latin typeface="Century Gothic" panose="020B0502020202020204"/>
              <a:ea typeface="+mn-ea"/>
            </a:endParaRPr>
          </a:p>
        </p:txBody>
      </p:sp>
      <p:sp>
        <p:nvSpPr>
          <p:cNvPr id="8" name="Footer Placeholder 7"/>
          <p:cNvSpPr>
            <a:spLocks noGrp="1"/>
          </p:cNvSpPr>
          <p:nvPr>
            <p:ph type="ftr" sz="quarter" idx="11"/>
          </p:nvPr>
        </p:nvSpPr>
        <p:spPr/>
        <p:txBody>
          <a:bodyPr/>
          <a:lstStyle/>
          <a:p>
            <a:pPr defTabSz="457200" fontAlgn="auto">
              <a:spcBef>
                <a:spcPts val="0"/>
              </a:spcBef>
              <a:spcAft>
                <a:spcPts val="0"/>
              </a:spcAft>
            </a:pPr>
            <a:r>
              <a:rPr kumimoji="0" lang="en-US">
                <a:solidFill>
                  <a:prstClr val="white">
                    <a:tint val="75000"/>
                  </a:prstClr>
                </a:solidFill>
                <a:latin typeface="Century Gothic" panose="020B0502020202020204"/>
                <a:ea typeface="+mn-ea"/>
              </a:rPr>
              <a:t>25</a:t>
            </a:r>
            <a:endParaRPr kumimoji="0" lang="en-US" dirty="0">
              <a:solidFill>
                <a:prstClr val="white">
                  <a:tint val="75000"/>
                </a:prstClr>
              </a:solidFill>
              <a:latin typeface="Century Gothic" panose="020B0502020202020204"/>
              <a:ea typeface="+mn-ea"/>
            </a:endParaRPr>
          </a:p>
        </p:txBody>
      </p:sp>
      <p:sp>
        <p:nvSpPr>
          <p:cNvPr id="9" name="Slide Number Placeholder 8"/>
          <p:cNvSpPr>
            <a:spLocks noGrp="1"/>
          </p:cNvSpPr>
          <p:nvPr>
            <p:ph type="sldNum" sz="quarter" idx="12"/>
          </p:nvPr>
        </p:nvSpPr>
        <p:spPr/>
        <p:txBody>
          <a:bodyPr/>
          <a:lstStyle/>
          <a:p>
            <a:pPr defTabSz="457200" fontAlgn="auto">
              <a:spcBef>
                <a:spcPts val="0"/>
              </a:spcBef>
              <a:spcAft>
                <a:spcPts val="0"/>
              </a:spcAft>
            </a:pPr>
            <a:fld id="{6D22F896-40B5-4ADD-8801-0D06FADFA095}" type="slidenum">
              <a:rPr kumimoji="0" lang="en-US" smtClean="0">
                <a:solidFill>
                  <a:prstClr val="white">
                    <a:tint val="75000"/>
                  </a:prstClr>
                </a:solidFill>
                <a:latin typeface="Century Gothic" panose="020B0502020202020204"/>
                <a:ea typeface="+mn-ea"/>
              </a:rPr>
              <a:pPr defTabSz="457200" fontAlgn="auto">
                <a:spcBef>
                  <a:spcPts val="0"/>
                </a:spcBef>
                <a:spcAft>
                  <a:spcPts val="0"/>
                </a:spcAft>
              </a:pPr>
              <a:t>‹#›</a:t>
            </a:fld>
            <a:endParaRPr kumimoji="0" lang="en-US" dirty="0">
              <a:solidFill>
                <a:prstClr val="white">
                  <a:tint val="75000"/>
                </a:prstClr>
              </a:solidFill>
              <a:latin typeface="Century Gothic" panose="020B0502020202020204"/>
              <a:ea typeface="+mn-ea"/>
            </a:endParaRPr>
          </a:p>
        </p:txBody>
      </p:sp>
    </p:spTree>
    <p:extLst>
      <p:ext uri="{BB962C8B-B14F-4D97-AF65-F5344CB8AC3E}">
        <p14:creationId xmlns:p14="http://schemas.microsoft.com/office/powerpoint/2010/main" val="3386039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BFBAC5E-3773-4461-B917-A0E0D6C7268B}" type="datetime1">
              <a:rPr lang="en-US" altLang="zh-TW" smtClean="0">
                <a:solidFill>
                  <a:prstClr val="white">
                    <a:tint val="75000"/>
                  </a:prstClr>
                </a:solidFill>
              </a:rPr>
              <a:t>9/17/2024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25</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57329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2CBD4-76AB-4B2D-838A-62BBED70752C}" type="datetime1">
              <a:rPr lang="en-US" altLang="zh-TW" smtClean="0">
                <a:solidFill>
                  <a:prstClr val="white">
                    <a:tint val="75000"/>
                  </a:prstClr>
                </a:solidFill>
              </a:rPr>
              <a:t>9/17/2024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a:solidFill>
                  <a:prstClr val="white">
                    <a:tint val="75000"/>
                  </a:prstClr>
                </a:solidFill>
              </a:rPr>
              <a:t>25</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15073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zh-TW" altLang="en-US"/>
              <a:t>按一下以編輯母片標題樣式</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defTabSz="457200" fontAlgn="auto">
              <a:spcBef>
                <a:spcPts val="0"/>
              </a:spcBef>
              <a:spcAft>
                <a:spcPts val="0"/>
              </a:spcAft>
            </a:pPr>
            <a:fld id="{48C794A9-9994-4EED-8414-9CD0B7ACAC22}" type="datetime1">
              <a:rPr kumimoji="0" lang="en-US" altLang="zh-TW" smtClean="0">
                <a:solidFill>
                  <a:prstClr val="white">
                    <a:tint val="75000"/>
                  </a:prstClr>
                </a:solidFill>
                <a:latin typeface="Century Gothic" panose="020B0502020202020204"/>
                <a:ea typeface="+mn-ea"/>
              </a:rPr>
              <a:t>9/17/2024</a:t>
            </a:fld>
            <a:endParaRPr kumimoji="0" lang="en-US" dirty="0">
              <a:solidFill>
                <a:prstClr val="white">
                  <a:tint val="75000"/>
                </a:prstClr>
              </a:solidFill>
              <a:latin typeface="Century Gothic" panose="020B0502020202020204"/>
              <a:ea typeface="+mn-ea"/>
            </a:endParaRPr>
          </a:p>
        </p:txBody>
      </p:sp>
      <p:sp>
        <p:nvSpPr>
          <p:cNvPr id="6" name="Footer Placeholder 5"/>
          <p:cNvSpPr>
            <a:spLocks noGrp="1"/>
          </p:cNvSpPr>
          <p:nvPr>
            <p:ph type="ftr" sz="quarter" idx="11"/>
          </p:nvPr>
        </p:nvSpPr>
        <p:spPr/>
        <p:txBody>
          <a:bodyPr/>
          <a:lstStyle/>
          <a:p>
            <a:pPr defTabSz="457200" fontAlgn="auto">
              <a:spcBef>
                <a:spcPts val="0"/>
              </a:spcBef>
              <a:spcAft>
                <a:spcPts val="0"/>
              </a:spcAft>
            </a:pPr>
            <a:r>
              <a:rPr kumimoji="0" lang="en-US">
                <a:solidFill>
                  <a:prstClr val="white">
                    <a:tint val="75000"/>
                  </a:prstClr>
                </a:solidFill>
                <a:latin typeface="Century Gothic" panose="020B0502020202020204"/>
                <a:ea typeface="+mn-ea"/>
              </a:rPr>
              <a:t>25</a:t>
            </a:r>
            <a:endParaRPr kumimoji="0" lang="en-US" dirty="0">
              <a:solidFill>
                <a:prstClr val="white">
                  <a:tint val="75000"/>
                </a:prstClr>
              </a:solidFill>
              <a:latin typeface="Century Gothic" panose="020B0502020202020204"/>
              <a:ea typeface="+mn-ea"/>
            </a:endParaRPr>
          </a:p>
        </p:txBody>
      </p:sp>
      <p:sp>
        <p:nvSpPr>
          <p:cNvPr id="7" name="Slide Number Placeholder 6"/>
          <p:cNvSpPr>
            <a:spLocks noGrp="1"/>
          </p:cNvSpPr>
          <p:nvPr>
            <p:ph type="sldNum" sz="quarter" idx="12"/>
          </p:nvPr>
        </p:nvSpPr>
        <p:spPr/>
        <p:txBody>
          <a:bodyPr/>
          <a:lstStyle/>
          <a:p>
            <a:pPr defTabSz="457200" fontAlgn="auto">
              <a:spcBef>
                <a:spcPts val="0"/>
              </a:spcBef>
              <a:spcAft>
                <a:spcPts val="0"/>
              </a:spcAft>
            </a:pPr>
            <a:fld id="{6D22F896-40B5-4ADD-8801-0D06FADFA095}" type="slidenum">
              <a:rPr kumimoji="0" lang="en-US" smtClean="0">
                <a:solidFill>
                  <a:prstClr val="white">
                    <a:tint val="75000"/>
                  </a:prstClr>
                </a:solidFill>
                <a:latin typeface="Century Gothic" panose="020B0502020202020204"/>
                <a:ea typeface="+mn-ea"/>
              </a:rPr>
              <a:pPr defTabSz="457200" fontAlgn="auto">
                <a:spcBef>
                  <a:spcPts val="0"/>
                </a:spcBef>
                <a:spcAft>
                  <a:spcPts val="0"/>
                </a:spcAft>
              </a:pPr>
              <a:t>‹#›</a:t>
            </a:fld>
            <a:endParaRPr kumimoji="0" lang="en-US" dirty="0">
              <a:solidFill>
                <a:prstClr val="white">
                  <a:tint val="75000"/>
                </a:prstClr>
              </a:solidFill>
              <a:latin typeface="Century Gothic" panose="020B0502020202020204"/>
              <a:ea typeface="+mn-ea"/>
            </a:endParaRPr>
          </a:p>
        </p:txBody>
      </p:sp>
    </p:spTree>
    <p:extLst>
      <p:ext uri="{BB962C8B-B14F-4D97-AF65-F5344CB8AC3E}">
        <p14:creationId xmlns:p14="http://schemas.microsoft.com/office/powerpoint/2010/main" val="3496906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zh-TW" altLang="en-US"/>
              <a:t>按一下以編輯母片標題樣式</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zh-TW" altLang="en-US"/>
              <a:t>按一下圖示以新增圖片</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3885810" y="6041362"/>
            <a:ext cx="976879" cy="365125"/>
          </a:xfrm>
        </p:spPr>
        <p:txBody>
          <a:bodyPr/>
          <a:lstStyle/>
          <a:p>
            <a:pPr defTabSz="457200" fontAlgn="auto">
              <a:spcBef>
                <a:spcPts val="0"/>
              </a:spcBef>
              <a:spcAft>
                <a:spcPts val="0"/>
              </a:spcAft>
            </a:pPr>
            <a:fld id="{A21E63CB-E450-4E39-AADD-FC914182C8B6}" type="datetime1">
              <a:rPr kumimoji="0" lang="en-US" altLang="zh-TW" smtClean="0">
                <a:solidFill>
                  <a:prstClr val="white">
                    <a:tint val="75000"/>
                  </a:prstClr>
                </a:solidFill>
                <a:latin typeface="Century Gothic" panose="020B0502020202020204"/>
                <a:ea typeface="+mn-ea"/>
              </a:rPr>
              <a:t>9/17/2024</a:t>
            </a:fld>
            <a:endParaRPr kumimoji="0" lang="en-US" dirty="0">
              <a:solidFill>
                <a:prstClr val="white">
                  <a:tint val="75000"/>
                </a:prstClr>
              </a:solidFill>
              <a:latin typeface="Century Gothic" panose="020B0502020202020204"/>
              <a:ea typeface="+mn-ea"/>
            </a:endParaRPr>
          </a:p>
        </p:txBody>
      </p:sp>
      <p:sp>
        <p:nvSpPr>
          <p:cNvPr id="6" name="Footer Placeholder 5"/>
          <p:cNvSpPr>
            <a:spLocks noGrp="1"/>
          </p:cNvSpPr>
          <p:nvPr>
            <p:ph type="ftr" sz="quarter" idx="11"/>
          </p:nvPr>
        </p:nvSpPr>
        <p:spPr>
          <a:xfrm>
            <a:off x="590396" y="6041362"/>
            <a:ext cx="3295413" cy="365125"/>
          </a:xfrm>
        </p:spPr>
        <p:txBody>
          <a:bodyPr/>
          <a:lstStyle/>
          <a:p>
            <a:pPr defTabSz="457200" fontAlgn="auto">
              <a:spcBef>
                <a:spcPts val="0"/>
              </a:spcBef>
              <a:spcAft>
                <a:spcPts val="0"/>
              </a:spcAft>
            </a:pPr>
            <a:r>
              <a:rPr kumimoji="0" lang="en-US">
                <a:solidFill>
                  <a:prstClr val="white">
                    <a:tint val="75000"/>
                  </a:prstClr>
                </a:solidFill>
                <a:latin typeface="Century Gothic" panose="020B0502020202020204"/>
                <a:ea typeface="+mn-ea"/>
              </a:rPr>
              <a:t>25</a:t>
            </a:r>
            <a:endParaRPr kumimoji="0" lang="en-US" dirty="0">
              <a:solidFill>
                <a:prstClr val="white">
                  <a:tint val="75000"/>
                </a:prstClr>
              </a:solidFill>
              <a:latin typeface="Century Gothic" panose="020B0502020202020204"/>
              <a:ea typeface="+mn-ea"/>
            </a:endParaRPr>
          </a:p>
        </p:txBody>
      </p:sp>
      <p:sp>
        <p:nvSpPr>
          <p:cNvPr id="7" name="Slide Number Placeholder 6"/>
          <p:cNvSpPr>
            <a:spLocks noGrp="1"/>
          </p:cNvSpPr>
          <p:nvPr>
            <p:ph type="sldNum" sz="quarter" idx="12"/>
          </p:nvPr>
        </p:nvSpPr>
        <p:spPr>
          <a:xfrm>
            <a:off x="4862689" y="5915888"/>
            <a:ext cx="1062155" cy="490599"/>
          </a:xfrm>
        </p:spPr>
        <p:txBody>
          <a:bodyPr/>
          <a:lstStyle/>
          <a:p>
            <a:pPr defTabSz="457200" fontAlgn="auto">
              <a:spcBef>
                <a:spcPts val="0"/>
              </a:spcBef>
              <a:spcAft>
                <a:spcPts val="0"/>
              </a:spcAft>
            </a:pPr>
            <a:fld id="{6D22F896-40B5-4ADD-8801-0D06FADFA095}" type="slidenum">
              <a:rPr kumimoji="0" lang="en-US" smtClean="0">
                <a:solidFill>
                  <a:prstClr val="white">
                    <a:tint val="75000"/>
                  </a:prstClr>
                </a:solidFill>
                <a:latin typeface="Century Gothic" panose="020B0502020202020204"/>
                <a:ea typeface="+mn-ea"/>
              </a:rPr>
              <a:pPr defTabSz="457200" fontAlgn="auto">
                <a:spcBef>
                  <a:spcPts val="0"/>
                </a:spcBef>
                <a:spcAft>
                  <a:spcPts val="0"/>
                </a:spcAft>
              </a:pPr>
              <a:t>‹#›</a:t>
            </a:fld>
            <a:endParaRPr kumimoji="0" lang="en-US" dirty="0">
              <a:solidFill>
                <a:prstClr val="white">
                  <a:tint val="75000"/>
                </a:prstClr>
              </a:solidFill>
              <a:latin typeface="Century Gothic" panose="020B0502020202020204"/>
              <a:ea typeface="+mn-ea"/>
            </a:endParaRPr>
          </a:p>
        </p:txBody>
      </p:sp>
    </p:spTree>
    <p:extLst>
      <p:ext uri="{BB962C8B-B14F-4D97-AF65-F5344CB8AC3E}">
        <p14:creationId xmlns:p14="http://schemas.microsoft.com/office/powerpoint/2010/main" val="2503049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zh-TW" altLang="en-US"/>
              <a:t>按一下以編輯母片標題樣式</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zh-TW" altLang="en-US"/>
              <a:t>按一下圖示以新增圖片</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defTabSz="457200" fontAlgn="auto">
              <a:spcBef>
                <a:spcPts val="0"/>
              </a:spcBef>
              <a:spcAft>
                <a:spcPts val="0"/>
              </a:spcAft>
            </a:pPr>
            <a:fld id="{13A1B8EA-F165-44F4-9659-883C73686DF0}" type="datetime1">
              <a:rPr kumimoji="0" lang="en-US" altLang="zh-TW" smtClean="0">
                <a:solidFill>
                  <a:prstClr val="white">
                    <a:tint val="75000"/>
                  </a:prstClr>
                </a:solidFill>
                <a:latin typeface="Century Gothic" panose="020B0502020202020204"/>
                <a:ea typeface="+mn-ea"/>
              </a:rPr>
              <a:t>9/17/2024</a:t>
            </a:fld>
            <a:endParaRPr kumimoji="0" lang="en-US" dirty="0">
              <a:solidFill>
                <a:prstClr val="white">
                  <a:tint val="75000"/>
                </a:prstClr>
              </a:solidFill>
              <a:latin typeface="Century Gothic" panose="020B0502020202020204"/>
              <a:ea typeface="+mn-ea"/>
            </a:endParaRPr>
          </a:p>
        </p:txBody>
      </p:sp>
      <p:sp>
        <p:nvSpPr>
          <p:cNvPr id="6" name="Footer Placeholder 5"/>
          <p:cNvSpPr>
            <a:spLocks noGrp="1"/>
          </p:cNvSpPr>
          <p:nvPr>
            <p:ph type="ftr" sz="quarter" idx="11"/>
          </p:nvPr>
        </p:nvSpPr>
        <p:spPr/>
        <p:txBody>
          <a:bodyPr/>
          <a:lstStyle/>
          <a:p>
            <a:pPr defTabSz="457200" fontAlgn="auto">
              <a:spcBef>
                <a:spcPts val="0"/>
              </a:spcBef>
              <a:spcAft>
                <a:spcPts val="0"/>
              </a:spcAft>
            </a:pPr>
            <a:r>
              <a:rPr kumimoji="0" lang="en-US">
                <a:solidFill>
                  <a:prstClr val="white">
                    <a:tint val="75000"/>
                  </a:prstClr>
                </a:solidFill>
                <a:latin typeface="Century Gothic" panose="020B0502020202020204"/>
                <a:ea typeface="+mn-ea"/>
              </a:rPr>
              <a:t>25</a:t>
            </a:r>
            <a:endParaRPr kumimoji="0" lang="en-US" dirty="0">
              <a:solidFill>
                <a:prstClr val="white">
                  <a:tint val="75000"/>
                </a:prstClr>
              </a:solidFill>
              <a:latin typeface="Century Gothic" panose="020B0502020202020204"/>
              <a:ea typeface="+mn-ea"/>
            </a:endParaRPr>
          </a:p>
        </p:txBody>
      </p:sp>
      <p:sp>
        <p:nvSpPr>
          <p:cNvPr id="7" name="Slide Number Placeholder 6"/>
          <p:cNvSpPr>
            <a:spLocks noGrp="1"/>
          </p:cNvSpPr>
          <p:nvPr>
            <p:ph type="sldNum" sz="quarter" idx="12"/>
          </p:nvPr>
        </p:nvSpPr>
        <p:spPr/>
        <p:txBody>
          <a:bodyPr/>
          <a:lstStyle/>
          <a:p>
            <a:pPr defTabSz="457200" fontAlgn="auto">
              <a:spcBef>
                <a:spcPts val="0"/>
              </a:spcBef>
              <a:spcAft>
                <a:spcPts val="0"/>
              </a:spcAft>
            </a:pPr>
            <a:fld id="{6D22F896-40B5-4ADD-8801-0D06FADFA095}" type="slidenum">
              <a:rPr kumimoji="0" lang="en-US" smtClean="0">
                <a:solidFill>
                  <a:prstClr val="white">
                    <a:tint val="75000"/>
                  </a:prstClr>
                </a:solidFill>
                <a:latin typeface="Century Gothic" panose="020B0502020202020204"/>
                <a:ea typeface="+mn-ea"/>
              </a:rPr>
              <a:pPr defTabSz="457200" fontAlgn="auto">
                <a:spcBef>
                  <a:spcPts val="0"/>
                </a:spcBef>
                <a:spcAft>
                  <a:spcPts val="0"/>
                </a:spcAft>
              </a:pPr>
              <a:t>‹#›</a:t>
            </a:fld>
            <a:endParaRPr kumimoji="0" lang="en-US" dirty="0">
              <a:solidFill>
                <a:prstClr val="white">
                  <a:tint val="75000"/>
                </a:prstClr>
              </a:solidFill>
              <a:latin typeface="Century Gothic" panose="020B0502020202020204"/>
              <a:ea typeface="+mn-ea"/>
            </a:endParaRPr>
          </a:p>
        </p:txBody>
      </p:sp>
    </p:spTree>
    <p:extLst>
      <p:ext uri="{BB962C8B-B14F-4D97-AF65-F5344CB8AC3E}">
        <p14:creationId xmlns:p14="http://schemas.microsoft.com/office/powerpoint/2010/main" val="3251980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zh-TW" altLang="en-US"/>
              <a:t>按一下以編輯母片文字樣式</a:t>
            </a:r>
          </a:p>
        </p:txBody>
      </p:sp>
      <p:sp>
        <p:nvSpPr>
          <p:cNvPr id="4" name="Date Placeholder 3"/>
          <p:cNvSpPr>
            <a:spLocks noGrp="1"/>
          </p:cNvSpPr>
          <p:nvPr>
            <p:ph type="dt" sz="half" idx="10"/>
          </p:nvPr>
        </p:nvSpPr>
        <p:spPr/>
        <p:txBody>
          <a:bodyPr/>
          <a:lstStyle/>
          <a:p>
            <a:pPr defTabSz="457200" fontAlgn="auto">
              <a:spcBef>
                <a:spcPts val="0"/>
              </a:spcBef>
              <a:spcAft>
                <a:spcPts val="0"/>
              </a:spcAft>
            </a:pPr>
            <a:fld id="{431FB748-D611-451F-B1F7-DF795E349626}" type="datetime1">
              <a:rPr kumimoji="0" lang="en-US" altLang="zh-TW" smtClean="0">
                <a:solidFill>
                  <a:prstClr val="white">
                    <a:tint val="75000"/>
                  </a:prstClr>
                </a:solidFill>
                <a:latin typeface="Century Gothic" panose="020B0502020202020204"/>
                <a:ea typeface="+mn-ea"/>
              </a:rPr>
              <a:t>9/17/2024</a:t>
            </a:fld>
            <a:endParaRPr kumimoji="0" lang="en-US" dirty="0">
              <a:solidFill>
                <a:prstClr val="white">
                  <a:tint val="75000"/>
                </a:prstClr>
              </a:solidFill>
              <a:latin typeface="Century Gothic" panose="020B0502020202020204"/>
              <a:ea typeface="+mn-ea"/>
            </a:endParaRPr>
          </a:p>
        </p:txBody>
      </p:sp>
      <p:sp>
        <p:nvSpPr>
          <p:cNvPr id="5" name="Footer Placeholder 4"/>
          <p:cNvSpPr>
            <a:spLocks noGrp="1"/>
          </p:cNvSpPr>
          <p:nvPr>
            <p:ph type="ftr" sz="quarter" idx="11"/>
          </p:nvPr>
        </p:nvSpPr>
        <p:spPr/>
        <p:txBody>
          <a:bodyPr/>
          <a:lstStyle/>
          <a:p>
            <a:pPr defTabSz="457200" fontAlgn="auto">
              <a:spcBef>
                <a:spcPts val="0"/>
              </a:spcBef>
              <a:spcAft>
                <a:spcPts val="0"/>
              </a:spcAft>
            </a:pPr>
            <a:r>
              <a:rPr kumimoji="0" lang="en-US">
                <a:solidFill>
                  <a:prstClr val="white">
                    <a:tint val="75000"/>
                  </a:prstClr>
                </a:solidFill>
                <a:latin typeface="Century Gothic" panose="020B0502020202020204"/>
                <a:ea typeface="+mn-ea"/>
              </a:rPr>
              <a:t>25</a:t>
            </a:r>
            <a:endParaRPr kumimoji="0" lang="en-US" dirty="0">
              <a:solidFill>
                <a:prstClr val="white">
                  <a:tint val="75000"/>
                </a:prstClr>
              </a:solidFill>
              <a:latin typeface="Century Gothic" panose="020B0502020202020204"/>
              <a:ea typeface="+mn-ea"/>
            </a:endParaRPr>
          </a:p>
        </p:txBody>
      </p:sp>
      <p:sp>
        <p:nvSpPr>
          <p:cNvPr id="6" name="Slide Number Placeholder 5"/>
          <p:cNvSpPr>
            <a:spLocks noGrp="1"/>
          </p:cNvSpPr>
          <p:nvPr>
            <p:ph type="sldNum" sz="quarter" idx="12"/>
          </p:nvPr>
        </p:nvSpPr>
        <p:spPr/>
        <p:txBody>
          <a:bodyPr/>
          <a:lstStyle/>
          <a:p>
            <a:pPr defTabSz="457200" fontAlgn="auto">
              <a:spcBef>
                <a:spcPts val="0"/>
              </a:spcBef>
              <a:spcAft>
                <a:spcPts val="0"/>
              </a:spcAft>
            </a:pPr>
            <a:fld id="{6D22F896-40B5-4ADD-8801-0D06FADFA095}" type="slidenum">
              <a:rPr kumimoji="0" lang="en-US" smtClean="0">
                <a:solidFill>
                  <a:prstClr val="white">
                    <a:tint val="75000"/>
                  </a:prstClr>
                </a:solidFill>
                <a:latin typeface="Century Gothic" panose="020B0502020202020204"/>
                <a:ea typeface="+mn-ea"/>
              </a:rPr>
              <a:pPr defTabSz="457200" fontAlgn="auto">
                <a:spcBef>
                  <a:spcPts val="0"/>
                </a:spcBef>
                <a:spcAft>
                  <a:spcPts val="0"/>
                </a:spcAft>
              </a:pPr>
              <a:t>‹#›</a:t>
            </a:fld>
            <a:endParaRPr kumimoji="0" lang="en-US" dirty="0">
              <a:solidFill>
                <a:prstClr val="white">
                  <a:tint val="75000"/>
                </a:prstClr>
              </a:solidFill>
              <a:latin typeface="Century Gothic" panose="020B0502020202020204"/>
              <a:ea typeface="+mn-ea"/>
            </a:endParaRPr>
          </a:p>
        </p:txBody>
      </p:sp>
    </p:spTree>
    <p:extLst>
      <p:ext uri="{BB962C8B-B14F-4D97-AF65-F5344CB8AC3E}">
        <p14:creationId xmlns:p14="http://schemas.microsoft.com/office/powerpoint/2010/main" val="3444166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zh-TW" altLang="en-US"/>
              <a:t>按一下以編輯母片標題樣式</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zh-TW" altLang="en-US"/>
              <a:t>按一下以編輯母片文字樣式</a:t>
            </a:r>
          </a:p>
        </p:txBody>
      </p:sp>
      <p:sp>
        <p:nvSpPr>
          <p:cNvPr id="2" name="Date Placeholder 1"/>
          <p:cNvSpPr>
            <a:spLocks noGrp="1"/>
          </p:cNvSpPr>
          <p:nvPr>
            <p:ph type="dt" sz="half" idx="10"/>
          </p:nvPr>
        </p:nvSpPr>
        <p:spPr/>
        <p:txBody>
          <a:bodyPr/>
          <a:lstStyle/>
          <a:p>
            <a:fld id="{F9EDBD5E-66B7-4DEF-8551-291E1312B5DB}" type="datetime1">
              <a:rPr lang="en-US" altLang="zh-TW" smtClean="0">
                <a:solidFill>
                  <a:prstClr val="white">
                    <a:tint val="75000"/>
                  </a:prstClr>
                </a:solidFill>
              </a:rPr>
              <a:t>9/17/2024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a:solidFill>
                  <a:prstClr val="white">
                    <a:tint val="75000"/>
                  </a:prstClr>
                </a:solidFill>
              </a:rPr>
              <a:t>25</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0319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6BEBDDF6-FC98-4DCB-A567-00C6C67F429D}" type="datetime1">
              <a:rPr lang="en-US" altLang="zh-TW" smtClean="0"/>
              <a:t>9/17/2024</a:t>
            </a:fld>
            <a:endParaRPr lang="zh-TW" altLang="en-US"/>
          </a:p>
        </p:txBody>
      </p:sp>
      <p:sp>
        <p:nvSpPr>
          <p:cNvPr id="6" name="頁尾版面配置區 5"/>
          <p:cNvSpPr>
            <a:spLocks noGrp="1"/>
          </p:cNvSpPr>
          <p:nvPr>
            <p:ph type="ftr" sz="quarter" idx="11"/>
          </p:nvPr>
        </p:nvSpPr>
        <p:spPr/>
        <p:txBody>
          <a:bodyPr/>
          <a:lstStyle/>
          <a:p>
            <a:r>
              <a:rPr lang="en-US" altLang="zh-TW"/>
              <a:t>25</a:t>
            </a:r>
            <a:endParaRPr lang="zh-TW" altLang="en-US"/>
          </a:p>
        </p:txBody>
      </p:sp>
      <p:sp>
        <p:nvSpPr>
          <p:cNvPr id="7" name="投影片編號版面配置區 6"/>
          <p:cNvSpPr>
            <a:spLocks noGrp="1"/>
          </p:cNvSpPr>
          <p:nvPr>
            <p:ph type="sldNum" sz="quarter" idx="12"/>
          </p:nvPr>
        </p:nvSpPr>
        <p:spPr/>
        <p:txBody>
          <a:bodyPr/>
          <a:lstStyle/>
          <a:p>
            <a:fld id="{53D9D962-2A45-4D86-8F5F-EC13DEED0755}" type="slidenum">
              <a:rPr lang="zh-TW" altLang="en-US" smtClean="0"/>
              <a:t>‹#›</a:t>
            </a:fld>
            <a:endParaRPr lang="zh-TW" altLang="en-US"/>
          </a:p>
        </p:txBody>
      </p:sp>
    </p:spTree>
    <p:extLst>
      <p:ext uri="{BB962C8B-B14F-4D97-AF65-F5344CB8AC3E}">
        <p14:creationId xmlns:p14="http://schemas.microsoft.com/office/powerpoint/2010/main" val="3385881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6617994-EF9A-49B6-9460-FCDF0FC24F26}" type="datetime1">
              <a:rPr lang="en-US" altLang="zh-TW" smtClean="0">
                <a:solidFill>
                  <a:prstClr val="white">
                    <a:tint val="75000"/>
                  </a:prstClr>
                </a:solidFill>
              </a:rPr>
              <a:t>9/17/2024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25</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86676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EDFEBD2-EC90-4FF2-A929-FAD95CEFFE0E}" type="datetime1">
              <a:rPr lang="en-US" altLang="zh-TW" smtClean="0">
                <a:solidFill>
                  <a:prstClr val="white">
                    <a:tint val="75000"/>
                  </a:prstClr>
                </a:solidFill>
              </a:rPr>
              <a:t>9/17/2024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25</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27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162973B3-735A-44D8-84BA-6C22B188C54A}" type="datetime1">
              <a:rPr lang="en-US" altLang="zh-TW" smtClean="0"/>
              <a:t>9/17/2024</a:t>
            </a:fld>
            <a:endParaRPr lang="zh-TW" altLang="en-US"/>
          </a:p>
        </p:txBody>
      </p:sp>
      <p:sp>
        <p:nvSpPr>
          <p:cNvPr id="8" name="頁尾版面配置區 7"/>
          <p:cNvSpPr>
            <a:spLocks noGrp="1"/>
          </p:cNvSpPr>
          <p:nvPr>
            <p:ph type="ftr" sz="quarter" idx="11"/>
          </p:nvPr>
        </p:nvSpPr>
        <p:spPr/>
        <p:txBody>
          <a:bodyPr/>
          <a:lstStyle/>
          <a:p>
            <a:r>
              <a:rPr lang="en-US" altLang="zh-TW"/>
              <a:t>25</a:t>
            </a:r>
            <a:endParaRPr lang="zh-TW" altLang="en-US"/>
          </a:p>
        </p:txBody>
      </p:sp>
      <p:sp>
        <p:nvSpPr>
          <p:cNvPr id="9" name="投影片編號版面配置區 8"/>
          <p:cNvSpPr>
            <a:spLocks noGrp="1"/>
          </p:cNvSpPr>
          <p:nvPr>
            <p:ph type="sldNum" sz="quarter" idx="12"/>
          </p:nvPr>
        </p:nvSpPr>
        <p:spPr/>
        <p:txBody>
          <a:bodyPr/>
          <a:lstStyle/>
          <a:p>
            <a:fld id="{53D9D962-2A45-4D86-8F5F-EC13DEED0755}" type="slidenum">
              <a:rPr lang="zh-TW" altLang="en-US" smtClean="0"/>
              <a:t>‹#›</a:t>
            </a:fld>
            <a:endParaRPr lang="zh-TW" altLang="en-US"/>
          </a:p>
        </p:txBody>
      </p:sp>
    </p:spTree>
    <p:extLst>
      <p:ext uri="{BB962C8B-B14F-4D97-AF65-F5344CB8AC3E}">
        <p14:creationId xmlns:p14="http://schemas.microsoft.com/office/powerpoint/2010/main" val="425836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9899C358-C45C-4BFC-B45E-BD85386A4D3D}" type="datetime1">
              <a:rPr lang="en-US" altLang="zh-TW" smtClean="0"/>
              <a:t>9/17/2024</a:t>
            </a:fld>
            <a:endParaRPr lang="zh-TW" altLang="en-US"/>
          </a:p>
        </p:txBody>
      </p:sp>
      <p:sp>
        <p:nvSpPr>
          <p:cNvPr id="4" name="頁尾版面配置區 3"/>
          <p:cNvSpPr>
            <a:spLocks noGrp="1"/>
          </p:cNvSpPr>
          <p:nvPr>
            <p:ph type="ftr" sz="quarter" idx="11"/>
          </p:nvPr>
        </p:nvSpPr>
        <p:spPr/>
        <p:txBody>
          <a:bodyPr/>
          <a:lstStyle/>
          <a:p>
            <a:r>
              <a:rPr lang="en-US" altLang="zh-TW"/>
              <a:t>25</a:t>
            </a:r>
            <a:endParaRPr lang="zh-TW" altLang="en-US"/>
          </a:p>
        </p:txBody>
      </p:sp>
      <p:sp>
        <p:nvSpPr>
          <p:cNvPr id="5" name="投影片編號版面配置區 4"/>
          <p:cNvSpPr>
            <a:spLocks noGrp="1"/>
          </p:cNvSpPr>
          <p:nvPr>
            <p:ph type="sldNum" sz="quarter" idx="12"/>
          </p:nvPr>
        </p:nvSpPr>
        <p:spPr/>
        <p:txBody>
          <a:bodyPr/>
          <a:lstStyle/>
          <a:p>
            <a:fld id="{53D9D962-2A45-4D86-8F5F-EC13DEED0755}" type="slidenum">
              <a:rPr lang="zh-TW" altLang="en-US" smtClean="0"/>
              <a:t>‹#›</a:t>
            </a:fld>
            <a:endParaRPr lang="zh-TW" altLang="en-US"/>
          </a:p>
        </p:txBody>
      </p:sp>
    </p:spTree>
    <p:extLst>
      <p:ext uri="{BB962C8B-B14F-4D97-AF65-F5344CB8AC3E}">
        <p14:creationId xmlns:p14="http://schemas.microsoft.com/office/powerpoint/2010/main" val="80359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B7B72DC-4111-4627-97E2-B4EC5D0CE28A}" type="datetime1">
              <a:rPr lang="en-US" altLang="zh-TW" smtClean="0"/>
              <a:t>9/17/2024</a:t>
            </a:fld>
            <a:endParaRPr lang="zh-TW" altLang="en-US"/>
          </a:p>
        </p:txBody>
      </p:sp>
      <p:sp>
        <p:nvSpPr>
          <p:cNvPr id="3" name="頁尾版面配置區 2"/>
          <p:cNvSpPr>
            <a:spLocks noGrp="1"/>
          </p:cNvSpPr>
          <p:nvPr>
            <p:ph type="ftr" sz="quarter" idx="11"/>
          </p:nvPr>
        </p:nvSpPr>
        <p:spPr/>
        <p:txBody>
          <a:bodyPr/>
          <a:lstStyle/>
          <a:p>
            <a:r>
              <a:rPr lang="en-US" altLang="zh-TW"/>
              <a:t>25</a:t>
            </a:r>
            <a:endParaRPr lang="zh-TW" altLang="en-US"/>
          </a:p>
        </p:txBody>
      </p:sp>
      <p:sp>
        <p:nvSpPr>
          <p:cNvPr id="4" name="投影片編號版面配置區 3"/>
          <p:cNvSpPr>
            <a:spLocks noGrp="1"/>
          </p:cNvSpPr>
          <p:nvPr>
            <p:ph type="sldNum" sz="quarter" idx="12"/>
          </p:nvPr>
        </p:nvSpPr>
        <p:spPr/>
        <p:txBody>
          <a:bodyPr/>
          <a:lstStyle/>
          <a:p>
            <a:fld id="{53D9D962-2A45-4D86-8F5F-EC13DEED0755}" type="slidenum">
              <a:rPr lang="zh-TW" altLang="en-US" smtClean="0"/>
              <a:t>‹#›</a:t>
            </a:fld>
            <a:endParaRPr lang="zh-TW" altLang="en-US"/>
          </a:p>
        </p:txBody>
      </p:sp>
    </p:spTree>
    <p:extLst>
      <p:ext uri="{BB962C8B-B14F-4D97-AF65-F5344CB8AC3E}">
        <p14:creationId xmlns:p14="http://schemas.microsoft.com/office/powerpoint/2010/main" val="322645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1358734-92B9-4903-9F65-190ACAD37D4C}" type="datetime1">
              <a:rPr lang="en-US" altLang="zh-TW" smtClean="0"/>
              <a:t>9/17/2024</a:t>
            </a:fld>
            <a:endParaRPr lang="zh-TW" altLang="en-US"/>
          </a:p>
        </p:txBody>
      </p:sp>
      <p:sp>
        <p:nvSpPr>
          <p:cNvPr id="6" name="頁尾版面配置區 5"/>
          <p:cNvSpPr>
            <a:spLocks noGrp="1"/>
          </p:cNvSpPr>
          <p:nvPr>
            <p:ph type="ftr" sz="quarter" idx="11"/>
          </p:nvPr>
        </p:nvSpPr>
        <p:spPr/>
        <p:txBody>
          <a:bodyPr/>
          <a:lstStyle/>
          <a:p>
            <a:r>
              <a:rPr lang="en-US" altLang="zh-TW"/>
              <a:t>25</a:t>
            </a:r>
            <a:endParaRPr lang="zh-TW" altLang="en-US"/>
          </a:p>
        </p:txBody>
      </p:sp>
      <p:sp>
        <p:nvSpPr>
          <p:cNvPr id="7" name="投影片編號版面配置區 6"/>
          <p:cNvSpPr>
            <a:spLocks noGrp="1"/>
          </p:cNvSpPr>
          <p:nvPr>
            <p:ph type="sldNum" sz="quarter" idx="12"/>
          </p:nvPr>
        </p:nvSpPr>
        <p:spPr/>
        <p:txBody>
          <a:bodyPr/>
          <a:lstStyle/>
          <a:p>
            <a:fld id="{53D9D962-2A45-4D86-8F5F-EC13DEED0755}" type="slidenum">
              <a:rPr lang="zh-TW" altLang="en-US" smtClean="0"/>
              <a:t>‹#›</a:t>
            </a:fld>
            <a:endParaRPr lang="zh-TW" altLang="en-US"/>
          </a:p>
        </p:txBody>
      </p:sp>
    </p:spTree>
    <p:extLst>
      <p:ext uri="{BB962C8B-B14F-4D97-AF65-F5344CB8AC3E}">
        <p14:creationId xmlns:p14="http://schemas.microsoft.com/office/powerpoint/2010/main" val="391229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9D20FC9-B627-41E5-AC59-8E21E77BC0D0}" type="datetime1">
              <a:rPr lang="en-US" altLang="zh-TW" smtClean="0"/>
              <a:t>9/17/2024</a:t>
            </a:fld>
            <a:endParaRPr lang="zh-TW" altLang="en-US"/>
          </a:p>
        </p:txBody>
      </p:sp>
      <p:sp>
        <p:nvSpPr>
          <p:cNvPr id="6" name="頁尾版面配置區 5"/>
          <p:cNvSpPr>
            <a:spLocks noGrp="1"/>
          </p:cNvSpPr>
          <p:nvPr>
            <p:ph type="ftr" sz="quarter" idx="11"/>
          </p:nvPr>
        </p:nvSpPr>
        <p:spPr/>
        <p:txBody>
          <a:bodyPr/>
          <a:lstStyle/>
          <a:p>
            <a:r>
              <a:rPr lang="en-US" altLang="zh-TW"/>
              <a:t>25</a:t>
            </a:r>
            <a:endParaRPr lang="zh-TW" altLang="en-US"/>
          </a:p>
        </p:txBody>
      </p:sp>
      <p:sp>
        <p:nvSpPr>
          <p:cNvPr id="7" name="投影片編號版面配置區 6"/>
          <p:cNvSpPr>
            <a:spLocks noGrp="1"/>
          </p:cNvSpPr>
          <p:nvPr>
            <p:ph type="sldNum" sz="quarter" idx="12"/>
          </p:nvPr>
        </p:nvSpPr>
        <p:spPr/>
        <p:txBody>
          <a:bodyPr/>
          <a:lstStyle/>
          <a:p>
            <a:fld id="{53D9D962-2A45-4D86-8F5F-EC13DEED0755}" type="slidenum">
              <a:rPr lang="zh-TW" altLang="en-US" smtClean="0"/>
              <a:t>‹#›</a:t>
            </a:fld>
            <a:endParaRPr lang="zh-TW" altLang="en-US"/>
          </a:p>
        </p:txBody>
      </p:sp>
    </p:spTree>
    <p:extLst>
      <p:ext uri="{BB962C8B-B14F-4D97-AF65-F5344CB8AC3E}">
        <p14:creationId xmlns:p14="http://schemas.microsoft.com/office/powerpoint/2010/main" val="413816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E5964-734F-4C8D-8DF6-5F3114D74AFF}" type="datetime1">
              <a:rPr lang="en-US" altLang="zh-TW" smtClean="0"/>
              <a:t>9/17/2024</a:t>
            </a:fld>
            <a:endParaRPr lang="zh-TW" altLang="en-US"/>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TW"/>
              <a:t>25</a:t>
            </a:r>
            <a:endParaRPr lang="zh-TW" altLang="en-US"/>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9D962-2A45-4D86-8F5F-EC13DEED0755}" type="slidenum">
              <a:rPr lang="zh-TW" altLang="en-US" smtClean="0"/>
              <a:t>‹#›</a:t>
            </a:fld>
            <a:endParaRPr lang="zh-TW" altLang="en-US"/>
          </a:p>
        </p:txBody>
      </p:sp>
    </p:spTree>
    <p:extLst>
      <p:ext uri="{BB962C8B-B14F-4D97-AF65-F5344CB8AC3E}">
        <p14:creationId xmlns:p14="http://schemas.microsoft.com/office/powerpoint/2010/main" val="94780319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46"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altLang="zh-TW"/>
              <a:t>25</a:t>
            </a:r>
            <a:endParaRPr lang="zh-TW" alt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E312CB0-A8CF-4570-992B-584F73F75DA7}" type="datetime1">
              <a:rPr lang="en-US" altLang="zh-TW" smtClean="0"/>
              <a:t>9/17/2024</a:t>
            </a:fld>
            <a:endParaRPr lang="zh-TW" alt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53D9D962-2A45-4D86-8F5F-EC13DEED0755}" type="slidenum">
              <a:rPr lang="zh-TW" altLang="en-US" smtClean="0"/>
              <a:t>‹#›</a:t>
            </a:fld>
            <a:endParaRPr lang="zh-TW" altLang="en-US"/>
          </a:p>
        </p:txBody>
      </p:sp>
    </p:spTree>
    <p:extLst>
      <p:ext uri="{BB962C8B-B14F-4D97-AF65-F5344CB8AC3E}">
        <p14:creationId xmlns:p14="http://schemas.microsoft.com/office/powerpoint/2010/main" val="1310058636"/>
      </p:ext>
    </p:extLst>
  </p:cSld>
  <p:clrMap bg1="dk1" tx1="lt1" bg2="dk2" tx2="lt2" accent1="accent1" accent2="accent2" accent3="accent3" accent4="accent4" accent5="accent5" accent6="accent6" hlink="hlink" folHlink="folHlink"/>
  <p:sldLayoutIdLst>
    <p:sldLayoutId id="2147483836" r:id="rId1"/>
    <p:sldLayoutId id="2147483850"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Lst>
  <p:hf hd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altLang="zh-TW"/>
              <a:t>25</a:t>
            </a:r>
            <a:endParaRPr lang="zh-TW" alt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A0540DB-F8DD-417A-BEBF-7F1E06A7A5A6}" type="datetime1">
              <a:rPr lang="en-US" altLang="zh-TW" smtClean="0"/>
              <a:t>9/17/2024</a:t>
            </a:fld>
            <a:endParaRPr lang="zh-TW" alt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53D9D962-2A45-4D86-8F5F-EC13DEED0755}" type="slidenum">
              <a:rPr lang="zh-TW" altLang="en-US" smtClean="0"/>
              <a:t>‹#›</a:t>
            </a:fld>
            <a:endParaRPr lang="zh-TW" altLang="en-US"/>
          </a:p>
        </p:txBody>
      </p:sp>
    </p:spTree>
    <p:extLst>
      <p:ext uri="{BB962C8B-B14F-4D97-AF65-F5344CB8AC3E}">
        <p14:creationId xmlns:p14="http://schemas.microsoft.com/office/powerpoint/2010/main" val="2926679943"/>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Lst>
  <p:hf hd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image" Target="../media/image4.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標題 1">
            <a:extLst>
              <a:ext uri="{FF2B5EF4-FFF2-40B4-BE49-F238E27FC236}">
                <a16:creationId xmlns:a16="http://schemas.microsoft.com/office/drawing/2014/main" id="{9715F248-8C05-4B9F-48BD-F1A5EED45433}"/>
              </a:ext>
            </a:extLst>
          </p:cNvPr>
          <p:cNvSpPr>
            <a:spLocks noGrp="1"/>
          </p:cNvSpPr>
          <p:nvPr>
            <p:ph type="ctrTitle"/>
          </p:nvPr>
        </p:nvSpPr>
        <p:spPr>
          <a:xfrm>
            <a:off x="1451484" y="332656"/>
            <a:ext cx="9289032" cy="1800200"/>
          </a:xfrm>
        </p:spPr>
        <p:txBody>
          <a:bodyPr anchor="t">
            <a:normAutofit/>
          </a:bodyPr>
          <a:lstStyle/>
          <a:p>
            <a:pPr algn="ctr"/>
            <a:r>
              <a:rPr lang="zh-TW" altLang="en-US" sz="3600" b="0" dirty="0">
                <a:solidFill>
                  <a:schemeClr val="tx1"/>
                </a:solidFill>
                <a:latin typeface="標楷體" panose="03000509000000000000" pitchFamily="65" charset="-120"/>
                <a:ea typeface="標楷體" panose="03000509000000000000" pitchFamily="65" charset="-120"/>
              </a:rPr>
              <a:t>中 原 大 學 商 學 院 </a:t>
            </a:r>
            <a:br>
              <a:rPr lang="zh-TW" altLang="en-US" sz="3600" b="0" dirty="0">
                <a:solidFill>
                  <a:schemeClr val="tx1"/>
                </a:solidFill>
                <a:latin typeface="標楷體" panose="03000509000000000000" pitchFamily="65" charset="-120"/>
                <a:ea typeface="標楷體" panose="03000509000000000000" pitchFamily="65" charset="-120"/>
              </a:rPr>
            </a:br>
            <a:r>
              <a:rPr lang="en-US" altLang="zh-TW" sz="3600" b="0" dirty="0">
                <a:solidFill>
                  <a:schemeClr val="tx1"/>
                </a:solidFill>
                <a:latin typeface="Times New Roman" panose="02020603050405020304" pitchFamily="18" charset="0"/>
                <a:ea typeface="標楷體" panose="03000509000000000000" pitchFamily="65" charset="-120"/>
              </a:rPr>
              <a:t>CHUNG YUAN CHRISTIAN UNIVERSITY </a:t>
            </a:r>
            <a:br>
              <a:rPr lang="en-US" altLang="zh-TW" sz="3600" b="0" dirty="0">
                <a:solidFill>
                  <a:schemeClr val="tx1"/>
                </a:solidFill>
                <a:latin typeface="標楷體" panose="03000509000000000000" pitchFamily="65" charset="-120"/>
                <a:ea typeface="標楷體" panose="03000509000000000000" pitchFamily="65" charset="-120"/>
              </a:rPr>
            </a:br>
            <a:r>
              <a:rPr lang="en-US" altLang="zh-TW" sz="3600" b="0" dirty="0">
                <a:solidFill>
                  <a:schemeClr val="tx1"/>
                </a:solidFill>
                <a:latin typeface="Times New Roman" panose="02020603050405020304" pitchFamily="18" charset="0"/>
                <a:ea typeface="標楷體" panose="03000509000000000000" pitchFamily="65" charset="-120"/>
              </a:rPr>
              <a:t>COLLEGE OF BUSINESS </a:t>
            </a:r>
            <a:endParaRPr lang="zh-TW" altLang="en-US" sz="3600" b="0" dirty="0">
              <a:solidFill>
                <a:schemeClr val="tx1"/>
              </a:solidFill>
              <a:latin typeface="標楷體" panose="03000509000000000000" pitchFamily="65" charset="-120"/>
              <a:ea typeface="標楷體" panose="03000509000000000000" pitchFamily="65" charset="-120"/>
            </a:endParaRPr>
          </a:p>
        </p:txBody>
      </p:sp>
      <p:sp>
        <p:nvSpPr>
          <p:cNvPr id="2" name="標題 1">
            <a:extLst>
              <a:ext uri="{FF2B5EF4-FFF2-40B4-BE49-F238E27FC236}">
                <a16:creationId xmlns:a16="http://schemas.microsoft.com/office/drawing/2014/main" id="{251FF52C-2610-8762-C3E5-6AFD283BCE1A}"/>
              </a:ext>
            </a:extLst>
          </p:cNvPr>
          <p:cNvSpPr txBox="1">
            <a:spLocks/>
          </p:cNvSpPr>
          <p:nvPr/>
        </p:nvSpPr>
        <p:spPr>
          <a:xfrm>
            <a:off x="767408" y="2132856"/>
            <a:ext cx="10657184" cy="864096"/>
          </a:xfrm>
          <a:prstGeom prst="rect">
            <a:avLst/>
          </a:prstGeom>
          <a:effectLst>
            <a:outerShdw blurRad="50800" dir="14400000">
              <a:srgbClr val="000000">
                <a:alpha val="60000"/>
              </a:srgbClr>
            </a:outerShdw>
          </a:effectLst>
        </p:spPr>
        <p:txBody>
          <a:bodyPr vert="horz" lIns="91440" tIns="45720" rIns="91440" bIns="45720" rtlCol="0" anchor="t">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n-US" altLang="zh-TW" sz="2800" kern="100" dirty="0">
                <a:latin typeface="標楷體" panose="03000509000000000000" pitchFamily="65" charset="-120"/>
                <a:ea typeface="標楷體" panose="03000509000000000000" pitchFamily="65" charset="-120"/>
                <a:cs typeface="Times New Roman" panose="02020603050405020304" pitchFamily="18" charset="0"/>
              </a:rPr>
              <a:t>Special Topics in Business Ethics</a:t>
            </a:r>
          </a:p>
          <a:p>
            <a:pPr algn="ctr" fontAlgn="auto">
              <a:spcBef>
                <a:spcPts val="1200"/>
              </a:spcBef>
              <a:spcAft>
                <a:spcPts val="0"/>
              </a:spcAft>
              <a:defRPr/>
            </a:pPr>
            <a:r>
              <a:rPr lang="en-US" altLang="zh-TW" sz="1800" kern="100" dirty="0">
                <a:latin typeface="標楷體" panose="03000509000000000000" pitchFamily="65" charset="-120"/>
                <a:ea typeface="標楷體" panose="03000509000000000000" pitchFamily="65" charset="-120"/>
                <a:cs typeface="Times New Roman" panose="02020603050405020304" pitchFamily="18" charset="0"/>
              </a:rPr>
              <a:t>Attack </a:t>
            </a:r>
            <a:r>
              <a:rPr lang="en-US" altLang="zh-TW" sz="1800" kern="100" dirty="0">
                <a:effectLst/>
                <a:latin typeface="標楷體" panose="03000509000000000000" pitchFamily="65" charset="-120"/>
                <a:ea typeface="標楷體" panose="03000509000000000000" pitchFamily="65" charset="-120"/>
                <a:cs typeface="Times New Roman" panose="02020603050405020304" pitchFamily="18" charset="0"/>
              </a:rPr>
              <a:t>classification of an intrusion detection system using deep learning and hyperparameter optimization</a:t>
            </a:r>
          </a:p>
        </p:txBody>
      </p:sp>
      <p:sp>
        <p:nvSpPr>
          <p:cNvPr id="4" name="標題 1">
            <a:extLst>
              <a:ext uri="{FF2B5EF4-FFF2-40B4-BE49-F238E27FC236}">
                <a16:creationId xmlns:a16="http://schemas.microsoft.com/office/drawing/2014/main" id="{A4E0178C-281B-F39B-FF0D-5782969B3371}"/>
              </a:ext>
            </a:extLst>
          </p:cNvPr>
          <p:cNvSpPr txBox="1">
            <a:spLocks/>
          </p:cNvSpPr>
          <p:nvPr/>
        </p:nvSpPr>
        <p:spPr>
          <a:xfrm>
            <a:off x="3776972" y="3429000"/>
            <a:ext cx="7344816" cy="1257872"/>
          </a:xfrm>
          <a:prstGeom prst="rect">
            <a:avLst/>
          </a:prstGeom>
          <a:effectLst>
            <a:outerShdw blurRad="50800" dir="14400000">
              <a:srgbClr val="000000">
                <a:alpha val="60000"/>
              </a:srgbClr>
            </a:outerShdw>
          </a:effectLst>
        </p:spPr>
        <p:txBody>
          <a:bodyPr vert="horz" lIns="91440" tIns="45720" rIns="91440" bIns="45720" rtlCol="0" anchor="t">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zh-TW" sz="22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Instructor</a:t>
            </a:r>
            <a:r>
              <a:rPr kumimoji="0" lang="zh-TW"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：陳淑惠 </a:t>
            </a:r>
            <a:r>
              <a:rPr kumimoji="0" lang="en-US" altLang="zh-TW" sz="22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Gloria Chen</a:t>
            </a:r>
            <a:br>
              <a:rPr kumimoji="0" lang="en-US" altLang="zh-TW" sz="22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br>
            <a:r>
              <a:rPr kumimoji="0" lang="en-US" altLang="zh-TW" sz="22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Student</a:t>
            </a:r>
            <a:r>
              <a:rPr kumimoji="0" lang="zh-TW"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：陳明勇 </a:t>
            </a:r>
            <a:r>
              <a:rPr kumimoji="0" lang="en-US" altLang="zh-TW" sz="22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Jacky Chen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zh-TW" sz="22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Student ID</a:t>
            </a:r>
            <a:r>
              <a:rPr kumimoji="0" lang="zh-TW"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22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11204612</a:t>
            </a:r>
            <a:endParaRPr kumimoji="0" lang="zh-TW"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26" name="Picture 2">
            <a:extLst>
              <a:ext uri="{FF2B5EF4-FFF2-40B4-BE49-F238E27FC236}">
                <a16:creationId xmlns:a16="http://schemas.microsoft.com/office/drawing/2014/main" id="{CC10E5D7-B0AB-3C3A-3818-836D6E2AC4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678"/>
          <a:stretch/>
        </p:blipFill>
        <p:spPr bwMode="auto">
          <a:xfrm>
            <a:off x="3073111" y="332656"/>
            <a:ext cx="703861" cy="68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80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8">
            <a:extLst>
              <a:ext uri="{FF2B5EF4-FFF2-40B4-BE49-F238E27FC236}">
                <a16:creationId xmlns:a16="http://schemas.microsoft.com/office/drawing/2014/main" id="{988453DD-52F0-53F8-8127-B713CC53F004}"/>
              </a:ext>
            </a:extLst>
          </p:cNvPr>
          <p:cNvSpPr>
            <a:spLocks noGrp="1"/>
          </p:cNvSpPr>
          <p:nvPr>
            <p:ph type="title"/>
          </p:nvPr>
        </p:nvSpPr>
        <p:spPr>
          <a:xfrm>
            <a:off x="191344" y="-3321"/>
            <a:ext cx="11190655" cy="970450"/>
          </a:xfrm>
        </p:spPr>
        <p:txBody>
          <a:bodyPr anchor="ctr"/>
          <a:lstStyle/>
          <a:p>
            <a:r>
              <a:rPr lang="en-US" altLang="zh-TW" sz="2800" dirty="0">
                <a:latin typeface="標楷體" panose="03000509000000000000" pitchFamily="65" charset="-120"/>
                <a:ea typeface="標楷體" panose="03000509000000000000" pitchFamily="65" charset="-120"/>
              </a:rPr>
              <a:t>Background and Motivation for Choosing the Journal</a:t>
            </a:r>
          </a:p>
        </p:txBody>
      </p:sp>
      <p:sp>
        <p:nvSpPr>
          <p:cNvPr id="6" name="投影片編號版面配置區 5">
            <a:extLst>
              <a:ext uri="{FF2B5EF4-FFF2-40B4-BE49-F238E27FC236}">
                <a16:creationId xmlns:a16="http://schemas.microsoft.com/office/drawing/2014/main" id="{1266E60C-DBF9-DC49-43BC-373D6AADB8A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22F896-40B5-4ADD-8801-0D06FADFA095}" type="slidenum">
              <a:rPr kumimoji="1" lang="en-US" sz="2000" b="0" i="0" u="none" strike="noStrike" kern="1200" cap="none" spc="0" normalizeH="0" baseline="0" noProof="0" smtClean="0">
                <a:ln>
                  <a:noFill/>
                </a:ln>
                <a:solidFill>
                  <a:prstClr val="white">
                    <a:tint val="75000"/>
                  </a:prstClr>
                </a:solidFill>
                <a:effectLst/>
                <a:uLnTx/>
                <a:uFillTx/>
                <a:latin typeface="Arial"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sz="2000" b="0" i="0" u="none" strike="noStrike" kern="1200" cap="none" spc="0" normalizeH="0" baseline="0" noProof="0" dirty="0">
              <a:ln>
                <a:noFill/>
              </a:ln>
              <a:solidFill>
                <a:prstClr val="white">
                  <a:tint val="75000"/>
                </a:prstClr>
              </a:solidFill>
              <a:effectLst/>
              <a:uLnTx/>
              <a:uFillTx/>
              <a:latin typeface="Arial" charset="0"/>
              <a:ea typeface="新細明體" charset="-120"/>
              <a:cs typeface="+mn-cs"/>
            </a:endParaRPr>
          </a:p>
        </p:txBody>
      </p:sp>
      <p:sp>
        <p:nvSpPr>
          <p:cNvPr id="5" name="文字方塊 4">
            <a:extLst>
              <a:ext uri="{FF2B5EF4-FFF2-40B4-BE49-F238E27FC236}">
                <a16:creationId xmlns:a16="http://schemas.microsoft.com/office/drawing/2014/main" id="{1B3228A2-CBAD-247B-4C79-A35F5FC7B685}"/>
              </a:ext>
            </a:extLst>
          </p:cNvPr>
          <p:cNvSpPr txBox="1"/>
          <p:nvPr/>
        </p:nvSpPr>
        <p:spPr>
          <a:xfrm>
            <a:off x="551384" y="1241464"/>
            <a:ext cx="11377264" cy="5520999"/>
          </a:xfrm>
          <a:prstGeom prst="rect">
            <a:avLst/>
          </a:prstGeom>
          <a:noFill/>
        </p:spPr>
        <p:txBody>
          <a:bodyPr wrap="square" rtlCol="0">
            <a:spAutoFit/>
          </a:bodyPr>
          <a:lstStyle/>
          <a:p>
            <a:pPr algn="just">
              <a:lnSpc>
                <a:spcPct val="115000"/>
              </a:lnSpc>
              <a:spcAft>
                <a:spcPts val="800"/>
              </a:spcAft>
            </a:pPr>
            <a:r>
              <a:rPr lang="en-US" altLang="zh-TW" sz="1600" b="1" kern="100" dirty="0">
                <a:effectLst/>
                <a:latin typeface="Arial" panose="020B0604020202020204" pitchFamily="34" charset="0"/>
                <a:ea typeface="標楷體" panose="03000509000000000000" pitchFamily="65" charset="-120"/>
                <a:cs typeface="Arial" panose="020B0604020202020204" pitchFamily="34" charset="0"/>
              </a:rPr>
              <a:t>1. Title</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 Attack classification of an intrusion detection system using deep learning and hyperparameter optimization</a:t>
            </a:r>
          </a:p>
          <a:p>
            <a:pPr algn="just">
              <a:lnSpc>
                <a:spcPct val="115000"/>
              </a:lnSpc>
              <a:spcAft>
                <a:spcPts val="800"/>
              </a:spcAft>
            </a:pPr>
            <a:r>
              <a:rPr lang="en-US" altLang="zh-TW" sz="1600" b="1" kern="100" dirty="0">
                <a:effectLst/>
                <a:latin typeface="Arial" panose="020B0604020202020204" pitchFamily="34" charset="0"/>
                <a:ea typeface="標楷體" panose="03000509000000000000" pitchFamily="65" charset="-120"/>
                <a:cs typeface="Arial" panose="020B0604020202020204" pitchFamily="34" charset="0"/>
              </a:rPr>
              <a:t>2. Publication</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 Journal of Information Security and Applications</a:t>
            </a:r>
          </a:p>
          <a:p>
            <a:pPr algn="just">
              <a:lnSpc>
                <a:spcPct val="115000"/>
              </a:lnSpc>
              <a:spcAft>
                <a:spcPts val="800"/>
              </a:spcAft>
            </a:pPr>
            <a:r>
              <a:rPr lang="en-US" altLang="zh-TW" sz="1600" b="1" kern="100" dirty="0">
                <a:effectLst/>
                <a:latin typeface="Arial" panose="020B0604020202020204" pitchFamily="34" charset="0"/>
                <a:ea typeface="標楷體" panose="03000509000000000000" pitchFamily="65" charset="-120"/>
                <a:cs typeface="Arial" panose="020B0604020202020204" pitchFamily="34" charset="0"/>
              </a:rPr>
              <a:t>3. Impact Factor</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 </a:t>
            </a:r>
            <a:r>
              <a:rPr lang="en-US" altLang="zh-TW" sz="1600" b="1" kern="100" dirty="0">
                <a:solidFill>
                  <a:srgbClr val="FFC000"/>
                </a:solidFill>
                <a:effectLst/>
                <a:latin typeface="Arial" panose="020B0604020202020204" pitchFamily="34" charset="0"/>
                <a:ea typeface="標楷體" panose="03000509000000000000" pitchFamily="65" charset="-120"/>
                <a:cs typeface="Arial" panose="020B0604020202020204" pitchFamily="34" charset="0"/>
              </a:rPr>
              <a:t>3.8 </a:t>
            </a:r>
            <a:r>
              <a:rPr lang="en-US" altLang="zh-TW" sz="1600" b="1" kern="100" dirty="0">
                <a:effectLst/>
                <a:latin typeface="Arial" panose="020B0604020202020204" pitchFamily="34" charset="0"/>
                <a:ea typeface="標楷體" panose="03000509000000000000" pitchFamily="65" charset="-120"/>
                <a:cs typeface="Arial" panose="020B0604020202020204" pitchFamily="34" charset="0"/>
              </a:rPr>
              <a:t>(higher than 3)</a:t>
            </a:r>
          </a:p>
          <a:p>
            <a:pPr algn="just">
              <a:lnSpc>
                <a:spcPct val="115000"/>
              </a:lnSpc>
              <a:spcAft>
                <a:spcPts val="800"/>
              </a:spcAft>
            </a:pPr>
            <a:r>
              <a:rPr lang="en-US" altLang="zh-TW" sz="1600" b="1" kern="100" dirty="0">
                <a:effectLst/>
                <a:latin typeface="Arial" panose="020B0604020202020204" pitchFamily="34" charset="0"/>
                <a:ea typeface="標楷體" panose="03000509000000000000" pitchFamily="65" charset="-120"/>
                <a:cs typeface="Arial" panose="020B0604020202020204" pitchFamily="34" charset="0"/>
              </a:rPr>
              <a:t>4. Citation Count</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 </a:t>
            </a:r>
            <a:r>
              <a:rPr lang="en-US" altLang="zh-TW" sz="1600" b="1" kern="100" dirty="0">
                <a:solidFill>
                  <a:srgbClr val="FFC000"/>
                </a:solidFill>
                <a:effectLst/>
                <a:latin typeface="Arial" panose="020B0604020202020204" pitchFamily="34" charset="0"/>
                <a:ea typeface="標楷體" panose="03000509000000000000" pitchFamily="65" charset="-120"/>
                <a:cs typeface="Arial" panose="020B0604020202020204" pitchFamily="34" charset="0"/>
              </a:rPr>
              <a:t>42 </a:t>
            </a:r>
            <a:r>
              <a:rPr lang="en-US" altLang="zh-TW" sz="1600" b="1" kern="100" dirty="0">
                <a:effectLst/>
                <a:latin typeface="Arial" panose="020B0604020202020204" pitchFamily="34" charset="0"/>
                <a:ea typeface="標楷體" panose="03000509000000000000" pitchFamily="65" charset="-120"/>
                <a:cs typeface="Arial" panose="020B0604020202020204" pitchFamily="34" charset="0"/>
              </a:rPr>
              <a:t>(more than 20)</a:t>
            </a:r>
          </a:p>
          <a:p>
            <a:pPr algn="just">
              <a:lnSpc>
                <a:spcPct val="115000"/>
              </a:lnSpc>
              <a:spcAft>
                <a:spcPts val="800"/>
              </a:spcAft>
            </a:pPr>
            <a:r>
              <a:rPr lang="en-US" altLang="zh-TW" sz="1600" b="1" kern="100" dirty="0">
                <a:effectLst/>
                <a:latin typeface="Arial" panose="020B0604020202020204" pitchFamily="34" charset="0"/>
                <a:ea typeface="標楷體" panose="03000509000000000000" pitchFamily="65" charset="-120"/>
                <a:cs typeface="Arial" panose="020B0604020202020204" pitchFamily="34" charset="0"/>
              </a:rPr>
              <a:t>5. Publication Year</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 </a:t>
            </a:r>
            <a:r>
              <a:rPr lang="en-US" altLang="zh-TW" sz="1600" b="1" kern="100" dirty="0">
                <a:solidFill>
                  <a:srgbClr val="FFC000"/>
                </a:solidFill>
                <a:effectLst/>
                <a:latin typeface="Arial" panose="020B0604020202020204" pitchFamily="34" charset="0"/>
                <a:ea typeface="標楷體" panose="03000509000000000000" pitchFamily="65" charset="-120"/>
                <a:cs typeface="Arial" panose="020B0604020202020204" pitchFamily="34" charset="0"/>
              </a:rPr>
              <a:t>2021</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 </a:t>
            </a:r>
            <a:r>
              <a:rPr lang="en-US" altLang="zh-TW" sz="1600" b="1" kern="100" dirty="0">
                <a:latin typeface="Arial" panose="020B0604020202020204" pitchFamily="34" charset="0"/>
                <a:ea typeface="標楷體" panose="03000509000000000000" pitchFamily="65" charset="-120"/>
                <a:cs typeface="Arial" panose="020B0604020202020204" pitchFamily="34" charset="0"/>
              </a:rPr>
              <a:t>(within the past 10 years)</a:t>
            </a:r>
          </a:p>
          <a:p>
            <a:pPr algn="just">
              <a:lnSpc>
                <a:spcPct val="115000"/>
              </a:lnSpc>
              <a:spcAft>
                <a:spcPts val="800"/>
              </a:spcAft>
            </a:pPr>
            <a:r>
              <a:rPr lang="en-US" altLang="zh-TW" sz="1600" b="1" kern="100" dirty="0">
                <a:effectLst/>
                <a:latin typeface="Arial" panose="020B0604020202020204" pitchFamily="34" charset="0"/>
                <a:ea typeface="標楷體" panose="03000509000000000000" pitchFamily="65" charset="-120"/>
                <a:cs typeface="Arial" panose="020B0604020202020204" pitchFamily="34" charset="0"/>
              </a:rPr>
              <a:t>6. Reasons for Choosing the Journal:</a:t>
            </a:r>
          </a:p>
          <a:p>
            <a:pPr marL="800100" lvl="1" indent="-342900" algn="just">
              <a:lnSpc>
                <a:spcPct val="150000"/>
              </a:lnSpc>
              <a:spcAft>
                <a:spcPts val="800"/>
              </a:spcAft>
              <a:buFont typeface="Arial" panose="020B0604020202020204" pitchFamily="34" charset="0"/>
              <a:buChar char="•"/>
            </a:pPr>
            <a:r>
              <a:rPr lang="en-US" altLang="zh-TW" sz="1600" b="1" kern="100" dirty="0">
                <a:effectLst/>
                <a:latin typeface="Arial" panose="020B0604020202020204" pitchFamily="34" charset="0"/>
                <a:ea typeface="標楷體" panose="03000509000000000000" pitchFamily="65" charset="-120"/>
                <a:cs typeface="Arial" panose="020B0604020202020204" pitchFamily="34" charset="0"/>
              </a:rPr>
              <a:t>Aligned with Current Cybersecurity Needs</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 The rapid growth of IoT (Internet of Things) increases network threats. This paper focuses on using deep learning to address the problem of network attack classification, which is critical for modern network security.</a:t>
            </a:r>
          </a:p>
          <a:p>
            <a:pPr marL="800100" lvl="1" indent="-342900" algn="just">
              <a:lnSpc>
                <a:spcPct val="150000"/>
              </a:lnSpc>
              <a:spcAft>
                <a:spcPts val="800"/>
              </a:spcAft>
              <a:buFont typeface="Arial" panose="020B0604020202020204" pitchFamily="34" charset="0"/>
              <a:buChar char="•"/>
            </a:pPr>
            <a:r>
              <a:rPr lang="en-US" altLang="zh-TW" sz="1600" b="1" kern="100" dirty="0">
                <a:effectLst/>
                <a:latin typeface="Arial" panose="020B0604020202020204" pitchFamily="34" charset="0"/>
                <a:ea typeface="標楷體" panose="03000509000000000000" pitchFamily="65" charset="-120"/>
                <a:cs typeface="Arial" panose="020B0604020202020204" pitchFamily="34" charset="0"/>
              </a:rPr>
              <a:t>Utilization of Advanced Methods</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 The research combines Deep Autoencoder and Deep Neural Network, using automated Hyperparameter Optimization (HPO) for adjustments, offering advanced and practical solutions.</a:t>
            </a:r>
          </a:p>
          <a:p>
            <a:pPr marL="800100" lvl="1" indent="-342900" algn="just">
              <a:lnSpc>
                <a:spcPct val="150000"/>
              </a:lnSpc>
              <a:spcAft>
                <a:spcPts val="800"/>
              </a:spcAft>
              <a:buFont typeface="Arial" panose="020B0604020202020204" pitchFamily="34" charset="0"/>
              <a:buChar char="•"/>
            </a:pPr>
            <a:r>
              <a:rPr lang="en-US" altLang="zh-TW" sz="1600" b="1" kern="100" dirty="0">
                <a:effectLst/>
                <a:latin typeface="Arial" panose="020B0604020202020204" pitchFamily="34" charset="0"/>
                <a:ea typeface="標楷體" panose="03000509000000000000" pitchFamily="65" charset="-120"/>
                <a:cs typeface="Arial" panose="020B0604020202020204" pitchFamily="34" charset="0"/>
              </a:rPr>
              <a:t>Significant Results and Academic Contribution</a:t>
            </a:r>
            <a:r>
              <a:rPr lang="en-US" altLang="zh-TW" sz="1600" kern="100" dirty="0">
                <a:effectLst/>
                <a:latin typeface="Arial" panose="020B0604020202020204" pitchFamily="34" charset="0"/>
                <a:ea typeface="標楷體" panose="03000509000000000000" pitchFamily="65" charset="-120"/>
                <a:cs typeface="Arial" panose="020B0604020202020204" pitchFamily="34" charset="0"/>
              </a:rPr>
              <a:t>: The paper shows high accuracy in attack classification, and the application of optimization methods is well-recognized in the academic community. With over 20 citations, it demonstrates its influence.</a:t>
            </a:r>
            <a:endParaRPr lang="zh-TW" altLang="zh-TW" sz="1600" kern="100" dirty="0">
              <a:effectLst/>
              <a:latin typeface="Arial" panose="020B0604020202020204" pitchFamily="34" charset="0"/>
              <a:ea typeface="新細明體" panose="02020500000000000000" pitchFamily="18" charset="-120"/>
              <a:cs typeface="Arial" panose="020B0604020202020204" pitchFamily="34" charset="0"/>
            </a:endParaRPr>
          </a:p>
        </p:txBody>
      </p:sp>
      <p:graphicFrame>
        <p:nvGraphicFramePr>
          <p:cNvPr id="4" name="物件 3">
            <a:extLst>
              <a:ext uri="{FF2B5EF4-FFF2-40B4-BE49-F238E27FC236}">
                <a16:creationId xmlns:a16="http://schemas.microsoft.com/office/drawing/2014/main" id="{B4BF740C-5BF8-1988-E0D4-37631ABB1AC8}"/>
              </a:ext>
            </a:extLst>
          </p:cNvPr>
          <p:cNvGraphicFramePr>
            <a:graphicFrameLocks noChangeAspect="1"/>
          </p:cNvGraphicFramePr>
          <p:nvPr>
            <p:extLst>
              <p:ext uri="{D42A27DB-BD31-4B8C-83A1-F6EECF244321}">
                <p14:modId xmlns:p14="http://schemas.microsoft.com/office/powerpoint/2010/main" val="3913585102"/>
              </p:ext>
            </p:extLst>
          </p:nvPr>
        </p:nvGraphicFramePr>
        <p:xfrm>
          <a:off x="11014248" y="1340768"/>
          <a:ext cx="914400" cy="769937"/>
        </p:xfrm>
        <a:graphic>
          <a:graphicData uri="http://schemas.openxmlformats.org/presentationml/2006/ole">
            <mc:AlternateContent xmlns:mc="http://schemas.openxmlformats.org/markup-compatibility/2006">
              <mc:Choice xmlns:v="urn:schemas-microsoft-com:vml" Requires="v">
                <p:oleObj name="Acrobat Document" showAsIcon="1" r:id="rId3" imgW="914294" imgH="769797" progId="Acrobat.Document.DC">
                  <p:embed/>
                </p:oleObj>
              </mc:Choice>
              <mc:Fallback>
                <p:oleObj name="Acrobat Document" showAsIcon="1" r:id="rId3" imgW="914294" imgH="769797" progId="Acrobat.Document.DC">
                  <p:embed/>
                  <p:pic>
                    <p:nvPicPr>
                      <p:cNvPr id="7" name="物件 6">
                        <a:extLst>
                          <a:ext uri="{FF2B5EF4-FFF2-40B4-BE49-F238E27FC236}">
                            <a16:creationId xmlns:a16="http://schemas.microsoft.com/office/drawing/2014/main" id="{D45BC4DE-EA52-8AF1-80D6-4198B750FEAB}"/>
                          </a:ext>
                        </a:extLst>
                      </p:cNvPr>
                      <p:cNvPicPr/>
                      <p:nvPr/>
                    </p:nvPicPr>
                    <p:blipFill>
                      <a:blip r:embed="rId4"/>
                      <a:stretch>
                        <a:fillRect/>
                      </a:stretch>
                    </p:blipFill>
                    <p:spPr>
                      <a:xfrm>
                        <a:off x="11014248" y="1340768"/>
                        <a:ext cx="914400" cy="769937"/>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191284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8">
            <a:extLst>
              <a:ext uri="{FF2B5EF4-FFF2-40B4-BE49-F238E27FC236}">
                <a16:creationId xmlns:a16="http://schemas.microsoft.com/office/drawing/2014/main" id="{988453DD-52F0-53F8-8127-B713CC53F004}"/>
              </a:ext>
            </a:extLst>
          </p:cNvPr>
          <p:cNvSpPr>
            <a:spLocks noGrp="1"/>
          </p:cNvSpPr>
          <p:nvPr>
            <p:ph type="title"/>
          </p:nvPr>
        </p:nvSpPr>
        <p:spPr>
          <a:xfrm>
            <a:off x="191344" y="-3321"/>
            <a:ext cx="11190655" cy="970450"/>
          </a:xfrm>
        </p:spPr>
        <p:txBody>
          <a:bodyPr anchor="ctr"/>
          <a:lstStyle/>
          <a:p>
            <a:r>
              <a:rPr lang="en-US" altLang="zh-TW" sz="2800" dirty="0">
                <a:latin typeface="標楷體" panose="03000509000000000000" pitchFamily="65" charset="-120"/>
                <a:ea typeface="標楷體" panose="03000509000000000000" pitchFamily="65" charset="-120"/>
              </a:rPr>
              <a:t>Strategy for Selecting and Writing a Related Journal Article</a:t>
            </a:r>
          </a:p>
        </p:txBody>
      </p:sp>
      <p:sp>
        <p:nvSpPr>
          <p:cNvPr id="6" name="投影片編號版面配置區 5">
            <a:extLst>
              <a:ext uri="{FF2B5EF4-FFF2-40B4-BE49-F238E27FC236}">
                <a16:creationId xmlns:a16="http://schemas.microsoft.com/office/drawing/2014/main" id="{1266E60C-DBF9-DC49-43BC-373D6AADB8A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22F896-40B5-4ADD-8801-0D06FADFA095}" type="slidenum">
              <a:rPr kumimoji="1" lang="en-US" sz="2000" b="0" i="0" u="none" strike="noStrike" kern="1200" cap="none" spc="0" normalizeH="0" baseline="0" noProof="0" smtClean="0">
                <a:ln>
                  <a:noFill/>
                </a:ln>
                <a:solidFill>
                  <a:prstClr val="white">
                    <a:tint val="75000"/>
                  </a:prstClr>
                </a:solidFill>
                <a:effectLst/>
                <a:uLnTx/>
                <a:uFillTx/>
                <a:latin typeface="Arial"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sz="2000" b="0" i="0" u="none" strike="noStrike" kern="1200" cap="none" spc="0" normalizeH="0" baseline="0" noProof="0" dirty="0">
              <a:ln>
                <a:noFill/>
              </a:ln>
              <a:solidFill>
                <a:prstClr val="white">
                  <a:tint val="75000"/>
                </a:prstClr>
              </a:solidFill>
              <a:effectLst/>
              <a:uLnTx/>
              <a:uFillTx/>
              <a:latin typeface="Arial" charset="0"/>
              <a:ea typeface="新細明體" charset="-120"/>
              <a:cs typeface="+mn-cs"/>
            </a:endParaRPr>
          </a:p>
        </p:txBody>
      </p:sp>
      <p:sp>
        <p:nvSpPr>
          <p:cNvPr id="5" name="文字方塊 4">
            <a:extLst>
              <a:ext uri="{FF2B5EF4-FFF2-40B4-BE49-F238E27FC236}">
                <a16:creationId xmlns:a16="http://schemas.microsoft.com/office/drawing/2014/main" id="{1B3228A2-CBAD-247B-4C79-A35F5FC7B685}"/>
              </a:ext>
            </a:extLst>
          </p:cNvPr>
          <p:cNvSpPr txBox="1"/>
          <p:nvPr/>
        </p:nvSpPr>
        <p:spPr>
          <a:xfrm>
            <a:off x="551384" y="1241464"/>
            <a:ext cx="11233248" cy="5340436"/>
          </a:xfrm>
          <a:prstGeom prst="rect">
            <a:avLst/>
          </a:prstGeom>
          <a:noFill/>
        </p:spPr>
        <p:txBody>
          <a:bodyPr wrap="square" rtlCol="0">
            <a:spAutoFit/>
          </a:bodyPr>
          <a:lstStyle/>
          <a:p>
            <a:pPr>
              <a:buFont typeface="+mj-lt"/>
              <a:buAutoNum type="arabicPeriod"/>
            </a:pPr>
            <a:r>
              <a:rPr lang="en-US" altLang="zh-TW" sz="1600" b="1" dirty="0"/>
              <a:t> Research Focus</a:t>
            </a:r>
            <a:r>
              <a:rPr lang="en-US" altLang="zh-TW" sz="1600" dirty="0"/>
              <a:t>:</a:t>
            </a:r>
          </a:p>
          <a:p>
            <a:pPr marL="742950" lvl="1" indent="-285750" algn="just">
              <a:buFont typeface="Arial" panose="020B0604020202020204" pitchFamily="34" charset="0"/>
              <a:buChar char="•"/>
            </a:pPr>
            <a:r>
              <a:rPr lang="en-US" altLang="zh-TW" sz="1600" dirty="0"/>
              <a:t>Application of Deep Learning in Cybersecurity: This journal explores the use of deep learning in intrusion detection systems, which inspires me to investigate how artificial intelligence can be applied to cybersecurity, particularly in identifying and preventing security risks.</a:t>
            </a:r>
          </a:p>
          <a:p>
            <a:pPr marL="742950" lvl="1" indent="-285750">
              <a:buFont typeface="+mj-lt"/>
              <a:buAutoNum type="arabicPeriod"/>
            </a:pPr>
            <a:endParaRPr lang="en-US" altLang="zh-TW" sz="1600" dirty="0"/>
          </a:p>
          <a:p>
            <a:pPr>
              <a:buFont typeface="+mj-lt"/>
              <a:buAutoNum type="arabicPeriod"/>
            </a:pPr>
            <a:r>
              <a:rPr lang="en-US" altLang="zh-TW" sz="1600" b="1" dirty="0"/>
              <a:t> Proposed Research Topic</a:t>
            </a:r>
            <a:r>
              <a:rPr lang="en-US" altLang="zh-TW" sz="1600" dirty="0"/>
              <a:t>:</a:t>
            </a:r>
          </a:p>
          <a:p>
            <a:pPr marL="742950" lvl="1" indent="-285750">
              <a:lnSpc>
                <a:spcPct val="150000"/>
              </a:lnSpc>
              <a:buFont typeface="Arial" panose="020B0604020202020204" pitchFamily="34" charset="0"/>
              <a:buChar char="•"/>
            </a:pPr>
            <a:r>
              <a:rPr lang="en-US" altLang="zh-TW" sz="1600" dirty="0"/>
              <a:t>Topic: AI and Deep Learning Applications in Enterprise Cybersecurity Risks: Opportunities and Challenges</a:t>
            </a:r>
          </a:p>
          <a:p>
            <a:pPr marL="742950" lvl="1" indent="-285750" algn="just">
              <a:lnSpc>
                <a:spcPct val="150000"/>
              </a:lnSpc>
              <a:buFont typeface="Arial" panose="020B0604020202020204" pitchFamily="34" charset="0"/>
              <a:buChar char="•"/>
            </a:pPr>
            <a:r>
              <a:rPr lang="en-US" altLang="zh-TW" sz="1600" dirty="0"/>
              <a:t>Relevance: Drawing from the methods used in this journal, I aim to expand the scope to enterprise cybersecurity, focusing on how AI can be utilized to manage security risks in large organizations.</a:t>
            </a:r>
          </a:p>
          <a:p>
            <a:pPr marL="742950" lvl="1" indent="-285750">
              <a:buFont typeface="+mj-lt"/>
              <a:buAutoNum type="arabicPeriod"/>
            </a:pPr>
            <a:endParaRPr lang="en-US" altLang="zh-TW" sz="1600" dirty="0"/>
          </a:p>
          <a:p>
            <a:pPr>
              <a:buFont typeface="+mj-lt"/>
              <a:buAutoNum type="arabicPeriod"/>
            </a:pPr>
            <a:r>
              <a:rPr lang="en-US" altLang="zh-TW" sz="1600" b="1" dirty="0"/>
              <a:t> Value of Referencing This Journal:</a:t>
            </a:r>
          </a:p>
          <a:p>
            <a:pPr marL="742950" lvl="1" indent="-285750" algn="just">
              <a:lnSpc>
                <a:spcPct val="150000"/>
              </a:lnSpc>
              <a:buFont typeface="Arial" panose="020B0604020202020204" pitchFamily="34" charset="0"/>
              <a:buChar char="•"/>
            </a:pPr>
            <a:r>
              <a:rPr lang="en-US" altLang="zh-TW" sz="1600" dirty="0"/>
              <a:t>Insightful Methodology: The paper provides valuable insights into how modern technologies, such as AI and deep learning, can be applied to solve real-world cybersecurity challenges, which is directly relevant to my research.</a:t>
            </a:r>
          </a:p>
          <a:p>
            <a:pPr marL="742950" lvl="1" indent="-285750" algn="just">
              <a:lnSpc>
                <a:spcPct val="150000"/>
              </a:lnSpc>
              <a:buFont typeface="Arial" panose="020B0604020202020204" pitchFamily="34" charset="0"/>
              <a:buChar char="•"/>
            </a:pPr>
            <a:r>
              <a:rPr lang="en-US" altLang="zh-TW" sz="1600" dirty="0"/>
              <a:t>Comprehensive Research Framework: The structured approach and clear methodology offer a solid reference point for designing my own study, helping me to better understand how to organize and present my research.</a:t>
            </a:r>
          </a:p>
          <a:p>
            <a:pPr marL="742950" lvl="1" indent="-285750" algn="just">
              <a:lnSpc>
                <a:spcPct val="150000"/>
              </a:lnSpc>
              <a:buFont typeface="Arial" panose="020B0604020202020204" pitchFamily="34" charset="0"/>
              <a:buChar char="•"/>
            </a:pPr>
            <a:r>
              <a:rPr lang="en-US" altLang="zh-TW" sz="1600" dirty="0"/>
              <a:t>Practical Implications: By reviewing this journal, I can gain a deeper understanding of the practical benefits and limitations of AI in cybersecurity, which will help guide my future research and contributions to the field.</a:t>
            </a:r>
          </a:p>
        </p:txBody>
      </p:sp>
    </p:spTree>
    <p:extLst>
      <p:ext uri="{BB962C8B-B14F-4D97-AF65-F5344CB8AC3E}">
        <p14:creationId xmlns:p14="http://schemas.microsoft.com/office/powerpoint/2010/main" val="3481594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群組 2"/>
          <p:cNvGrpSpPr/>
          <p:nvPr/>
        </p:nvGrpSpPr>
        <p:grpSpPr>
          <a:xfrm>
            <a:off x="2855640" y="2173900"/>
            <a:ext cx="3384000" cy="1092391"/>
            <a:chOff x="1351349" y="1090004"/>
            <a:chExt cx="3384000" cy="1092391"/>
          </a:xfrm>
        </p:grpSpPr>
        <p:sp>
          <p:nvSpPr>
            <p:cNvPr id="6" name="矩形 5"/>
            <p:cNvSpPr/>
            <p:nvPr/>
          </p:nvSpPr>
          <p:spPr>
            <a:xfrm>
              <a:off x="1882614" y="1090004"/>
              <a:ext cx="2321469" cy="1015663"/>
            </a:xfrm>
            <a:prstGeom prst="rect">
              <a:avLst/>
            </a:prstGeom>
          </p:spPr>
          <p:txBody>
            <a:bodyPr wrap="none">
              <a:spAutoFit/>
            </a:bodyPr>
            <a:lstStyle/>
            <a:p>
              <a:pPr fontAlgn="auto">
                <a:spcBef>
                  <a:spcPts val="0"/>
                </a:spcBef>
                <a:spcAft>
                  <a:spcPts val="0"/>
                </a:spcAft>
                <a:defRPr/>
              </a:pPr>
              <a:r>
                <a:rPr kumimoji="0" lang="en-US" altLang="zh-TW" sz="6000" b="1" kern="0" dirty="0">
                  <a:solidFill>
                    <a:prstClr val="white"/>
                  </a:solidFill>
                  <a:latin typeface="Arial"/>
                  <a:ea typeface="微軟正黑體"/>
                  <a:cs typeface="Arial" panose="020B0604020202020204" pitchFamily="34" charset="0"/>
                </a:rPr>
                <a:t>Q</a:t>
              </a:r>
              <a:r>
                <a:rPr kumimoji="0" lang="zh-TW" altLang="en-US" sz="6000" b="1" kern="0" dirty="0">
                  <a:solidFill>
                    <a:prstClr val="white"/>
                  </a:solidFill>
                  <a:latin typeface="Arial"/>
                  <a:ea typeface="微軟正黑體"/>
                  <a:cs typeface="Arial" panose="020B0604020202020204" pitchFamily="34" charset="0"/>
                </a:rPr>
                <a:t> </a:t>
              </a:r>
              <a:r>
                <a:rPr kumimoji="0" lang="en-US" altLang="zh-TW" sz="6000" b="1" kern="0" dirty="0">
                  <a:solidFill>
                    <a:prstClr val="white"/>
                  </a:solidFill>
                  <a:latin typeface="Arial"/>
                  <a:ea typeface="微軟正黑體"/>
                  <a:cs typeface="Arial" panose="020B0604020202020204" pitchFamily="34" charset="0"/>
                </a:rPr>
                <a:t>&amp;</a:t>
              </a:r>
              <a:r>
                <a:rPr kumimoji="0" lang="zh-TW" altLang="en-US" sz="6000" b="1" kern="0" dirty="0">
                  <a:solidFill>
                    <a:prstClr val="white"/>
                  </a:solidFill>
                  <a:latin typeface="Arial"/>
                  <a:ea typeface="微軟正黑體"/>
                  <a:cs typeface="Arial" panose="020B0604020202020204" pitchFamily="34" charset="0"/>
                </a:rPr>
                <a:t> </a:t>
              </a:r>
              <a:r>
                <a:rPr kumimoji="0" lang="en-US" altLang="zh-TW" sz="6000" b="1" kern="0" dirty="0">
                  <a:solidFill>
                    <a:prstClr val="white"/>
                  </a:solidFill>
                  <a:latin typeface="Arial"/>
                  <a:ea typeface="微軟正黑體"/>
                  <a:cs typeface="Arial" panose="020B0604020202020204" pitchFamily="34" charset="0"/>
                </a:rPr>
                <a:t>A</a:t>
              </a:r>
            </a:p>
          </p:txBody>
        </p:sp>
        <p:sp>
          <p:nvSpPr>
            <p:cNvPr id="7" name="矩形 6"/>
            <p:cNvSpPr/>
            <p:nvPr/>
          </p:nvSpPr>
          <p:spPr>
            <a:xfrm>
              <a:off x="1351349" y="2043727"/>
              <a:ext cx="3384000" cy="138668"/>
            </a:xfrm>
            <a:prstGeom prst="rect">
              <a:avLst/>
            </a:prstGeom>
            <a:solidFill>
              <a:srgbClr val="6BCBC5"/>
            </a:solidFill>
            <a:ln w="19050" cap="flat" cmpd="sng" algn="ctr">
              <a:noFill/>
              <a:prstDash val="dash"/>
            </a:ln>
            <a:effectLst/>
          </p:spPr>
          <p:txBody>
            <a:bodyPr rtlCol="0" anchor="ctr"/>
            <a:lstStyle/>
            <a:p>
              <a:pPr algn="ctr" fontAlgn="auto">
                <a:spcBef>
                  <a:spcPts val="0"/>
                </a:spcBef>
                <a:spcAft>
                  <a:spcPts val="0"/>
                </a:spcAft>
                <a:defRPr/>
              </a:pPr>
              <a:endParaRPr kumimoji="0" lang="zh-TW" altLang="en-US" sz="3600" b="1" kern="0" dirty="0">
                <a:solidFill>
                  <a:sysClr val="windowText" lastClr="000000"/>
                </a:solidFill>
                <a:latin typeface="微軟正黑體" panose="020B0604030504040204" pitchFamily="34" charset="-120"/>
                <a:ea typeface="微軟正黑體" panose="020B0604030504040204" pitchFamily="34" charset="-120"/>
              </a:endParaRPr>
            </a:p>
          </p:txBody>
        </p:sp>
      </p:grpSp>
      <p:sp>
        <p:nvSpPr>
          <p:cNvPr id="2" name="投影片編號版面配置區 3">
            <a:extLst>
              <a:ext uri="{FF2B5EF4-FFF2-40B4-BE49-F238E27FC236}">
                <a16:creationId xmlns:a16="http://schemas.microsoft.com/office/drawing/2014/main" id="{B6E257BE-5A6D-A450-B44F-987968FF9FDB}"/>
              </a:ext>
            </a:extLst>
          </p:cNvPr>
          <p:cNvSpPr>
            <a:spLocks noGrp="1"/>
          </p:cNvSpPr>
          <p:nvPr>
            <p:ph type="sldNum" sz="quarter" idx="12"/>
          </p:nvPr>
        </p:nvSpPr>
        <p:spPr>
          <a:xfrm>
            <a:off x="10678331" y="5915888"/>
            <a:ext cx="1062155" cy="490599"/>
          </a:xfrm>
        </p:spPr>
        <p:txBody>
          <a:bodyPr/>
          <a:lstStyle/>
          <a:p>
            <a:fld id="{6D22F896-40B5-4ADD-8801-0D06FADFA095}"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888568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1266E60C-DBF9-DC49-43BC-373D6AADB8A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22F896-40B5-4ADD-8801-0D06FADFA095}" type="slidenum">
              <a:rPr kumimoji="1" lang="en-US" sz="2000" b="0" i="0" u="none" strike="noStrike" kern="1200" cap="none" spc="0" normalizeH="0" baseline="0" noProof="0" smtClean="0">
                <a:ln>
                  <a:noFill/>
                </a:ln>
                <a:solidFill>
                  <a:prstClr val="white">
                    <a:tint val="75000"/>
                  </a:prstClr>
                </a:solidFill>
                <a:effectLst/>
                <a:uLnTx/>
                <a:uFillTx/>
                <a:latin typeface="Arial"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sz="2000" b="0" i="0" u="none" strike="noStrike" kern="1200" cap="none" spc="0" normalizeH="0" baseline="0" noProof="0" dirty="0">
              <a:ln>
                <a:noFill/>
              </a:ln>
              <a:solidFill>
                <a:prstClr val="white">
                  <a:tint val="75000"/>
                </a:prstClr>
              </a:solidFill>
              <a:effectLst/>
              <a:uLnTx/>
              <a:uFillTx/>
              <a:latin typeface="Arial" charset="0"/>
              <a:ea typeface="新細明體" charset="-120"/>
              <a:cs typeface="+mn-cs"/>
            </a:endParaRPr>
          </a:p>
        </p:txBody>
      </p:sp>
      <p:pic>
        <p:nvPicPr>
          <p:cNvPr id="2" name="圖片 1">
            <a:extLst>
              <a:ext uri="{FF2B5EF4-FFF2-40B4-BE49-F238E27FC236}">
                <a16:creationId xmlns:a16="http://schemas.microsoft.com/office/drawing/2014/main" id="{C60F76C2-E508-A4CE-5705-F83A49E3A7E6}"/>
              </a:ext>
            </a:extLst>
          </p:cNvPr>
          <p:cNvPicPr>
            <a:picLocks noChangeAspect="1"/>
          </p:cNvPicPr>
          <p:nvPr/>
        </p:nvPicPr>
        <p:blipFill>
          <a:blip r:embed="rId3"/>
          <a:stretch>
            <a:fillRect/>
          </a:stretch>
        </p:blipFill>
        <p:spPr>
          <a:xfrm>
            <a:off x="0" y="2348880"/>
            <a:ext cx="12192000" cy="4509120"/>
          </a:xfrm>
          <a:prstGeom prst="rect">
            <a:avLst/>
          </a:prstGeom>
        </p:spPr>
      </p:pic>
      <p:graphicFrame>
        <p:nvGraphicFramePr>
          <p:cNvPr id="7" name="物件 6">
            <a:extLst>
              <a:ext uri="{FF2B5EF4-FFF2-40B4-BE49-F238E27FC236}">
                <a16:creationId xmlns:a16="http://schemas.microsoft.com/office/drawing/2014/main" id="{D45BC4DE-EA52-8AF1-80D6-4198B750FEAB}"/>
              </a:ext>
            </a:extLst>
          </p:cNvPr>
          <p:cNvGraphicFramePr>
            <a:graphicFrameLocks noChangeAspect="1"/>
          </p:cNvGraphicFramePr>
          <p:nvPr>
            <p:extLst>
              <p:ext uri="{D42A27DB-BD31-4B8C-83A1-F6EECF244321}">
                <p14:modId xmlns:p14="http://schemas.microsoft.com/office/powerpoint/2010/main" val="3357968577"/>
              </p:ext>
            </p:extLst>
          </p:nvPr>
        </p:nvGraphicFramePr>
        <p:xfrm>
          <a:off x="4007768" y="4745425"/>
          <a:ext cx="914400" cy="769937"/>
        </p:xfrm>
        <a:graphic>
          <a:graphicData uri="http://schemas.openxmlformats.org/presentationml/2006/ole">
            <mc:AlternateContent xmlns:mc="http://schemas.openxmlformats.org/markup-compatibility/2006">
              <mc:Choice xmlns:v="urn:schemas-microsoft-com:vml" Requires="v">
                <p:oleObj name="Acrobat Document" showAsIcon="1" r:id="rId4" imgW="914294" imgH="769797" progId="Acrobat.Document.DC">
                  <p:embed/>
                </p:oleObj>
              </mc:Choice>
              <mc:Fallback>
                <p:oleObj name="Acrobat Document" showAsIcon="1" r:id="rId4" imgW="914294" imgH="769797" progId="Acrobat.Document.DC">
                  <p:embed/>
                  <p:pic>
                    <p:nvPicPr>
                      <p:cNvPr id="7" name="物件 6">
                        <a:extLst>
                          <a:ext uri="{FF2B5EF4-FFF2-40B4-BE49-F238E27FC236}">
                            <a16:creationId xmlns:a16="http://schemas.microsoft.com/office/drawing/2014/main" id="{D45BC4DE-EA52-8AF1-80D6-4198B750FEAB}"/>
                          </a:ext>
                        </a:extLst>
                      </p:cNvPr>
                      <p:cNvPicPr/>
                      <p:nvPr/>
                    </p:nvPicPr>
                    <p:blipFill>
                      <a:blip r:embed="rId5"/>
                      <a:stretch>
                        <a:fillRect/>
                      </a:stretch>
                    </p:blipFill>
                    <p:spPr>
                      <a:xfrm>
                        <a:off x="4007768" y="4745425"/>
                        <a:ext cx="914400" cy="769937"/>
                      </a:xfrm>
                      <a:prstGeom prst="rect">
                        <a:avLst/>
                      </a:prstGeom>
                      <a:solidFill>
                        <a:srgbClr val="23CABF"/>
                      </a:solidFill>
                    </p:spPr>
                  </p:pic>
                </p:oleObj>
              </mc:Fallback>
            </mc:AlternateContent>
          </a:graphicData>
        </a:graphic>
      </p:graphicFrame>
      <p:sp>
        <p:nvSpPr>
          <p:cNvPr id="4" name="標題 3">
            <a:extLst>
              <a:ext uri="{FF2B5EF4-FFF2-40B4-BE49-F238E27FC236}">
                <a16:creationId xmlns:a16="http://schemas.microsoft.com/office/drawing/2014/main" id="{592B6F15-C863-D78F-D13C-28FC9B9AF889}"/>
              </a:ext>
            </a:extLst>
          </p:cNvPr>
          <p:cNvSpPr>
            <a:spLocks noGrp="1"/>
          </p:cNvSpPr>
          <p:nvPr>
            <p:ph type="title"/>
          </p:nvPr>
        </p:nvSpPr>
        <p:spPr/>
        <p:txBody>
          <a:bodyPr/>
          <a:lstStyle/>
          <a:p>
            <a:r>
              <a:rPr lang="sv-SE" altLang="zh-TW" b="0" i="0" dirty="0">
                <a:solidFill>
                  <a:schemeClr val="tx1"/>
                </a:solidFill>
                <a:effectLst/>
                <a:latin typeface="Verdana" panose="020B0604030504040204" pitchFamily="34" charset="0"/>
              </a:rPr>
              <a:t>Appendix</a:t>
            </a:r>
            <a:endParaRPr lang="zh-TW" altLang="en-US" dirty="0">
              <a:solidFill>
                <a:schemeClr val="tx1"/>
              </a:solidFill>
            </a:endParaRPr>
          </a:p>
        </p:txBody>
      </p:sp>
    </p:spTree>
    <p:extLst>
      <p:ext uri="{BB962C8B-B14F-4D97-AF65-F5344CB8AC3E}">
        <p14:creationId xmlns:p14="http://schemas.microsoft.com/office/powerpoint/2010/main" val="327341438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至理名言">
  <a:themeElements>
    <a:clrScheme name="至理名言">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至理名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至理名言">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1_至理名言">
  <a:themeElements>
    <a:clrScheme name="至理名言">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至理名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至理名言">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680</Words>
  <Application>Microsoft Office PowerPoint</Application>
  <PresentationFormat>寬螢幕</PresentationFormat>
  <Paragraphs>53</Paragraphs>
  <Slides>5</Slides>
  <Notes>5</Notes>
  <HiddenSlides>0</HiddenSlides>
  <MMClips>0</MMClips>
  <ScaleCrop>false</ScaleCrop>
  <HeadingPairs>
    <vt:vector size="8" baseType="variant">
      <vt:variant>
        <vt:lpstr>使用字型</vt:lpstr>
      </vt:variant>
      <vt:variant>
        <vt:i4>8</vt:i4>
      </vt:variant>
      <vt:variant>
        <vt:lpstr>佈景主題</vt:lpstr>
      </vt:variant>
      <vt:variant>
        <vt:i4>3</vt:i4>
      </vt:variant>
      <vt:variant>
        <vt:lpstr>內嵌 OLE 伺服程式</vt:lpstr>
      </vt:variant>
      <vt:variant>
        <vt:i4>1</vt:i4>
      </vt:variant>
      <vt:variant>
        <vt:lpstr>投影片標題</vt:lpstr>
      </vt:variant>
      <vt:variant>
        <vt:i4>5</vt:i4>
      </vt:variant>
    </vt:vector>
  </HeadingPairs>
  <TitlesOfParts>
    <vt:vector size="17" baseType="lpstr">
      <vt:lpstr>微軟正黑體</vt:lpstr>
      <vt:lpstr>標楷體</vt:lpstr>
      <vt:lpstr>Arial</vt:lpstr>
      <vt:lpstr>Calibri</vt:lpstr>
      <vt:lpstr>Century Gothic</vt:lpstr>
      <vt:lpstr>Times New Roman</vt:lpstr>
      <vt:lpstr>Verdana</vt:lpstr>
      <vt:lpstr>Wingdings 2</vt:lpstr>
      <vt:lpstr>自訂設計</vt:lpstr>
      <vt:lpstr>至理名言</vt:lpstr>
      <vt:lpstr>1_至理名言</vt:lpstr>
      <vt:lpstr>Acrobat Document</vt:lpstr>
      <vt:lpstr>中 原 大 學 商 學 院  CHUNG YUAN CHRISTIAN UNIVERSITY  COLLEGE OF BUSINESS </vt:lpstr>
      <vt:lpstr>Background and Motivation for Choosing the Journal</vt:lpstr>
      <vt:lpstr>Strategy for Selecting and Writing a Related Journal Article</vt:lpstr>
      <vt:lpstr>PowerPoint 簡報</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
  <cp:lastModifiedBy/>
  <cp:revision>13</cp:revision>
  <dcterms:created xsi:type="dcterms:W3CDTF">2014-05-22T03:59:23Z</dcterms:created>
  <dcterms:modified xsi:type="dcterms:W3CDTF">2024-09-17T15:28:34Z</dcterms:modified>
</cp:coreProperties>
</file>